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7" r:id="rId4"/>
  </p:sldMasterIdLst>
  <p:notesMasterIdLst>
    <p:notesMasterId r:id="rId28"/>
  </p:notesMasterIdLst>
  <p:handoutMasterIdLst>
    <p:handoutMasterId r:id="rId29"/>
  </p:handoutMasterIdLst>
  <p:sldIdLst>
    <p:sldId id="256" r:id="rId5"/>
    <p:sldId id="265" r:id="rId6"/>
    <p:sldId id="284" r:id="rId7"/>
    <p:sldId id="266" r:id="rId8"/>
    <p:sldId id="296" r:id="rId9"/>
    <p:sldId id="278" r:id="rId10"/>
    <p:sldId id="295" r:id="rId11"/>
    <p:sldId id="299" r:id="rId12"/>
    <p:sldId id="293" r:id="rId13"/>
    <p:sldId id="302" r:id="rId14"/>
    <p:sldId id="303" r:id="rId15"/>
    <p:sldId id="304" r:id="rId16"/>
    <p:sldId id="311" r:id="rId17"/>
    <p:sldId id="300" r:id="rId18"/>
    <p:sldId id="305" r:id="rId19"/>
    <p:sldId id="290" r:id="rId20"/>
    <p:sldId id="312" r:id="rId21"/>
    <p:sldId id="313" r:id="rId22"/>
    <p:sldId id="314" r:id="rId23"/>
    <p:sldId id="301" r:id="rId24"/>
    <p:sldId id="315" r:id="rId25"/>
    <p:sldId id="308" r:id="rId26"/>
    <p:sldId id="26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960B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B783D51-8F25-409F-931A-D75BE6C86598}" v="977" dt="2020-12-09T08:53:04.5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B1DA5F-31D4-4091-905B-B93D859F08D7}" type="doc">
      <dgm:prSet loTypeId="urn:microsoft.com/office/officeart/2005/8/layout/h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0B99B9-AE49-4452-B3FC-CC0082828604}">
      <dgm:prSet phldrT="[Text]"/>
      <dgm:spPr/>
      <dgm:t>
        <a:bodyPr/>
        <a:lstStyle/>
        <a:p>
          <a:r>
            <a:rPr lang="en-US"/>
            <a:t>Initial Question</a:t>
          </a:r>
        </a:p>
      </dgm:t>
    </dgm:pt>
    <dgm:pt modelId="{5DBE5ACF-18E9-47BE-95C0-78A9178CDB8E}" type="parTrans" cxnId="{F53EBA7A-6E8F-494E-9A55-520AA78202AB}">
      <dgm:prSet/>
      <dgm:spPr/>
      <dgm:t>
        <a:bodyPr/>
        <a:lstStyle/>
        <a:p>
          <a:endParaRPr lang="en-US"/>
        </a:p>
      </dgm:t>
    </dgm:pt>
    <dgm:pt modelId="{BE0AC9F6-57AD-4540-815A-D90636D61959}" type="sibTrans" cxnId="{F53EBA7A-6E8F-494E-9A55-520AA78202AB}">
      <dgm:prSet/>
      <dgm:spPr/>
      <dgm:t>
        <a:bodyPr/>
        <a:lstStyle/>
        <a:p>
          <a:endParaRPr lang="en-US"/>
        </a:p>
      </dgm:t>
    </dgm:pt>
    <dgm:pt modelId="{F7C09C6F-1677-47C5-9103-CAADF99A79A3}">
      <dgm:prSet phldrT="[Text]"/>
      <dgm:spPr/>
      <dgm:t>
        <a:bodyPr/>
        <a:lstStyle/>
        <a:p>
          <a:r>
            <a:rPr lang="en-US"/>
            <a:t>What makes online articles popular?</a:t>
          </a:r>
        </a:p>
      </dgm:t>
    </dgm:pt>
    <dgm:pt modelId="{8D450FBD-E9B3-4603-AEFB-A742491720C3}" type="parTrans" cxnId="{B623E727-E15F-40C4-AC2E-D3FD35E67941}">
      <dgm:prSet/>
      <dgm:spPr/>
      <dgm:t>
        <a:bodyPr/>
        <a:lstStyle/>
        <a:p>
          <a:endParaRPr lang="en-US"/>
        </a:p>
      </dgm:t>
    </dgm:pt>
    <dgm:pt modelId="{84B93BC0-E43E-456A-AE44-D5C8FB46C101}" type="sibTrans" cxnId="{B623E727-E15F-40C4-AC2E-D3FD35E67941}">
      <dgm:prSet/>
      <dgm:spPr/>
      <dgm:t>
        <a:bodyPr/>
        <a:lstStyle/>
        <a:p>
          <a:endParaRPr lang="en-US"/>
        </a:p>
      </dgm:t>
    </dgm:pt>
    <dgm:pt modelId="{C8FC699F-8E08-4B9A-8967-FF73FFF13F0C}">
      <dgm:prSet phldrT="[Text]"/>
      <dgm:spPr/>
      <dgm:t>
        <a:bodyPr/>
        <a:lstStyle/>
        <a:p>
          <a:r>
            <a:rPr lang="en-US"/>
            <a:t>Can we build a model to predict article popularity?</a:t>
          </a:r>
        </a:p>
      </dgm:t>
    </dgm:pt>
    <dgm:pt modelId="{FAB7D6FE-AFC4-4BC1-B52E-FE1FA0444A86}" type="parTrans" cxnId="{B21450B3-9DCA-4906-8BAC-E5B6699F05AE}">
      <dgm:prSet/>
      <dgm:spPr/>
      <dgm:t>
        <a:bodyPr/>
        <a:lstStyle/>
        <a:p>
          <a:endParaRPr lang="en-US"/>
        </a:p>
      </dgm:t>
    </dgm:pt>
    <dgm:pt modelId="{5516EDDD-A25E-4CFE-B4BA-E969EFDF7293}" type="sibTrans" cxnId="{B21450B3-9DCA-4906-8BAC-E5B6699F05AE}">
      <dgm:prSet/>
      <dgm:spPr/>
      <dgm:t>
        <a:bodyPr/>
        <a:lstStyle/>
        <a:p>
          <a:endParaRPr lang="en-US"/>
        </a:p>
      </dgm:t>
    </dgm:pt>
    <dgm:pt modelId="{F29A10DF-D7B9-464E-8F9F-5596C28C228F}">
      <dgm:prSet phldrT="[Text]"/>
      <dgm:spPr/>
      <dgm:t>
        <a:bodyPr/>
        <a:lstStyle/>
        <a:p>
          <a:r>
            <a:rPr lang="en-US"/>
            <a:t>Data Wrangling</a:t>
          </a:r>
        </a:p>
      </dgm:t>
    </dgm:pt>
    <dgm:pt modelId="{04901AF6-B68B-4285-8CF8-8ACE26AF23F5}" type="parTrans" cxnId="{BD5A071D-996F-4120-A630-D65CFEEA1196}">
      <dgm:prSet/>
      <dgm:spPr/>
      <dgm:t>
        <a:bodyPr/>
        <a:lstStyle/>
        <a:p>
          <a:endParaRPr lang="en-US"/>
        </a:p>
      </dgm:t>
    </dgm:pt>
    <dgm:pt modelId="{4F648340-1E4D-4CAE-BE90-EF971ADB462A}" type="sibTrans" cxnId="{BD5A071D-996F-4120-A630-D65CFEEA1196}">
      <dgm:prSet/>
      <dgm:spPr/>
      <dgm:t>
        <a:bodyPr/>
        <a:lstStyle/>
        <a:p>
          <a:endParaRPr lang="en-US"/>
        </a:p>
      </dgm:t>
    </dgm:pt>
    <dgm:pt modelId="{6388EC2F-A5CE-4D19-8A77-29744FBEDA03}">
      <dgm:prSet phldrT="[Text]"/>
      <dgm:spPr/>
      <dgm:t>
        <a:bodyPr/>
        <a:lstStyle/>
        <a:p>
          <a:r>
            <a:rPr lang="en-US"/>
            <a:t>Examine the unprocessed data</a:t>
          </a:r>
        </a:p>
      </dgm:t>
    </dgm:pt>
    <dgm:pt modelId="{84DCAE57-43D3-4F79-B1B6-5E7198F2622F}" type="parTrans" cxnId="{5F96C2DA-E3F9-4E51-A1CB-2BC9118666C9}">
      <dgm:prSet/>
      <dgm:spPr/>
      <dgm:t>
        <a:bodyPr/>
        <a:lstStyle/>
        <a:p>
          <a:endParaRPr lang="en-US"/>
        </a:p>
      </dgm:t>
    </dgm:pt>
    <dgm:pt modelId="{134B7E03-6BC9-4585-B4E5-9C618253790A}" type="sibTrans" cxnId="{5F96C2DA-E3F9-4E51-A1CB-2BC9118666C9}">
      <dgm:prSet/>
      <dgm:spPr/>
      <dgm:t>
        <a:bodyPr/>
        <a:lstStyle/>
        <a:p>
          <a:endParaRPr lang="en-US"/>
        </a:p>
      </dgm:t>
    </dgm:pt>
    <dgm:pt modelId="{55B08E75-744B-457D-B8C0-88EB5C62B40B}">
      <dgm:prSet phldrT="[Text]"/>
      <dgm:spPr/>
      <dgm:t>
        <a:bodyPr/>
        <a:lstStyle/>
        <a:p>
          <a:r>
            <a:rPr lang="en-US"/>
            <a:t>Drop unnecessary columns</a:t>
          </a:r>
        </a:p>
      </dgm:t>
    </dgm:pt>
    <dgm:pt modelId="{37903631-2AE0-41F7-8EC8-F5F448C9E249}" type="parTrans" cxnId="{250500F0-D255-46CE-B3CC-168C09725EA6}">
      <dgm:prSet/>
      <dgm:spPr/>
      <dgm:t>
        <a:bodyPr/>
        <a:lstStyle/>
        <a:p>
          <a:endParaRPr lang="en-US"/>
        </a:p>
      </dgm:t>
    </dgm:pt>
    <dgm:pt modelId="{9AD177EB-68F2-40A5-8843-4A38525A6169}" type="sibTrans" cxnId="{250500F0-D255-46CE-B3CC-168C09725EA6}">
      <dgm:prSet/>
      <dgm:spPr/>
      <dgm:t>
        <a:bodyPr/>
        <a:lstStyle/>
        <a:p>
          <a:endParaRPr lang="en-US"/>
        </a:p>
      </dgm:t>
    </dgm:pt>
    <dgm:pt modelId="{149E7BA8-9D99-4D2D-A8E8-95140E91D696}">
      <dgm:prSet phldrT="[Text]"/>
      <dgm:spPr/>
      <dgm:t>
        <a:bodyPr/>
        <a:lstStyle/>
        <a:p>
          <a:r>
            <a:rPr lang="en-US"/>
            <a:t>Analysis</a:t>
          </a:r>
        </a:p>
      </dgm:t>
    </dgm:pt>
    <dgm:pt modelId="{7ED45084-3621-4AD9-9C8B-09B0C7C8546C}" type="parTrans" cxnId="{F05A2F0D-CA38-43BC-A192-469D3D950B05}">
      <dgm:prSet/>
      <dgm:spPr/>
      <dgm:t>
        <a:bodyPr/>
        <a:lstStyle/>
        <a:p>
          <a:endParaRPr lang="en-US"/>
        </a:p>
      </dgm:t>
    </dgm:pt>
    <dgm:pt modelId="{636EFAE9-FD9F-4FE1-9931-951B7C3F312D}" type="sibTrans" cxnId="{F05A2F0D-CA38-43BC-A192-469D3D950B05}">
      <dgm:prSet/>
      <dgm:spPr/>
      <dgm:t>
        <a:bodyPr/>
        <a:lstStyle/>
        <a:p>
          <a:endParaRPr lang="en-US"/>
        </a:p>
      </dgm:t>
    </dgm:pt>
    <dgm:pt modelId="{8D5B7825-C98C-489F-AC8B-3B7EF6DDD5FC}">
      <dgm:prSet phldrT="[Text]"/>
      <dgm:spPr/>
      <dgm:t>
        <a:bodyPr/>
        <a:lstStyle/>
        <a:p>
          <a:r>
            <a:rPr lang="en-US"/>
            <a:t>Run Naïve Bayes, Random Forest, and KNN with/without preprocessing</a:t>
          </a:r>
        </a:p>
      </dgm:t>
    </dgm:pt>
    <dgm:pt modelId="{F24D4714-3D83-4C44-9908-F9F606B6831E}" type="parTrans" cxnId="{A06CE595-D91C-43A0-8C6B-5E270C4AD3E6}">
      <dgm:prSet/>
      <dgm:spPr/>
      <dgm:t>
        <a:bodyPr/>
        <a:lstStyle/>
        <a:p>
          <a:endParaRPr lang="en-US"/>
        </a:p>
      </dgm:t>
    </dgm:pt>
    <dgm:pt modelId="{0AE5DFDF-43F7-46C6-B15D-54060116FDDD}" type="sibTrans" cxnId="{A06CE595-D91C-43A0-8C6B-5E270C4AD3E6}">
      <dgm:prSet/>
      <dgm:spPr/>
      <dgm:t>
        <a:bodyPr/>
        <a:lstStyle/>
        <a:p>
          <a:endParaRPr lang="en-US"/>
        </a:p>
      </dgm:t>
    </dgm:pt>
    <dgm:pt modelId="{EED0635C-36F5-4EFB-94F3-A9B89E5EB8BF}">
      <dgm:prSet phldrT="[Text]"/>
      <dgm:spPr/>
      <dgm:t>
        <a:bodyPr/>
        <a:lstStyle/>
        <a:p>
          <a:r>
            <a:rPr lang="en-US"/>
            <a:t>Results</a:t>
          </a:r>
        </a:p>
      </dgm:t>
    </dgm:pt>
    <dgm:pt modelId="{8F41588E-C4DF-4A5D-BFB5-0888C4B7A9D6}" type="parTrans" cxnId="{B5F70561-B728-4D0E-9414-C1A32292EC90}">
      <dgm:prSet/>
      <dgm:spPr/>
      <dgm:t>
        <a:bodyPr/>
        <a:lstStyle/>
        <a:p>
          <a:endParaRPr lang="en-US"/>
        </a:p>
      </dgm:t>
    </dgm:pt>
    <dgm:pt modelId="{CD21A529-B602-4F83-80D7-59033F1125D5}" type="sibTrans" cxnId="{B5F70561-B728-4D0E-9414-C1A32292EC90}">
      <dgm:prSet/>
      <dgm:spPr/>
      <dgm:t>
        <a:bodyPr/>
        <a:lstStyle/>
        <a:p>
          <a:endParaRPr lang="en-US"/>
        </a:p>
      </dgm:t>
    </dgm:pt>
    <dgm:pt modelId="{4D4264C3-EBBF-42AE-AA68-530A1671FC9F}">
      <dgm:prSet phldrT="[Text]"/>
      <dgm:spPr/>
      <dgm:t>
        <a:bodyPr/>
        <a:lstStyle/>
        <a:p>
          <a:r>
            <a:rPr lang="en-US" dirty="0"/>
            <a:t>What features are important?</a:t>
          </a:r>
        </a:p>
      </dgm:t>
    </dgm:pt>
    <dgm:pt modelId="{73004687-2D1B-41A9-9353-3A5EC7A98577}" type="parTrans" cxnId="{661D8ACB-B23C-424E-81DB-1A2453F18CFB}">
      <dgm:prSet/>
      <dgm:spPr/>
      <dgm:t>
        <a:bodyPr/>
        <a:lstStyle/>
        <a:p>
          <a:endParaRPr lang="en-US"/>
        </a:p>
      </dgm:t>
    </dgm:pt>
    <dgm:pt modelId="{DD4A0B52-9528-4B84-85F5-EDCC8E2B47FA}" type="sibTrans" cxnId="{661D8ACB-B23C-424E-81DB-1A2453F18CFB}">
      <dgm:prSet/>
      <dgm:spPr/>
      <dgm:t>
        <a:bodyPr/>
        <a:lstStyle/>
        <a:p>
          <a:endParaRPr lang="en-US"/>
        </a:p>
      </dgm:t>
    </dgm:pt>
    <dgm:pt modelId="{94E5AFB7-960A-4630-AD85-8FF48ABC42EE}">
      <dgm:prSet phldrT="[Text]"/>
      <dgm:spPr/>
      <dgm:t>
        <a:bodyPr/>
        <a:lstStyle/>
        <a:p>
          <a:r>
            <a:rPr lang="en-US" dirty="0"/>
            <a:t>How can we increase shares?</a:t>
          </a:r>
        </a:p>
      </dgm:t>
    </dgm:pt>
    <dgm:pt modelId="{E36588B8-0C98-4AD8-8F3B-3D3C3B77DC60}" type="parTrans" cxnId="{16A77A5B-3AAE-4417-8471-EBBA7DE8F078}">
      <dgm:prSet/>
      <dgm:spPr/>
    </dgm:pt>
    <dgm:pt modelId="{8C166324-94BA-4916-BFB7-9A71AC65CFFD}" type="sibTrans" cxnId="{16A77A5B-3AAE-4417-8471-EBBA7DE8F078}">
      <dgm:prSet/>
      <dgm:spPr/>
    </dgm:pt>
    <dgm:pt modelId="{0E21D686-CC52-40B8-B5A8-9A7350CBDA62}" type="pres">
      <dgm:prSet presAssocID="{DDB1DA5F-31D4-4091-905B-B93D859F08D7}" presName="Name0" presStyleCnt="0">
        <dgm:presLayoutVars>
          <dgm:dir/>
          <dgm:animLvl val="lvl"/>
          <dgm:resizeHandles val="exact"/>
        </dgm:presLayoutVars>
      </dgm:prSet>
      <dgm:spPr/>
    </dgm:pt>
    <dgm:pt modelId="{558880AD-2C32-4A14-B912-ABEC8F12B7A5}" type="pres">
      <dgm:prSet presAssocID="{DDB1DA5F-31D4-4091-905B-B93D859F08D7}" presName="tSp" presStyleCnt="0"/>
      <dgm:spPr/>
    </dgm:pt>
    <dgm:pt modelId="{8DD74F48-9F80-48DC-A11D-C03EF71F7EAC}" type="pres">
      <dgm:prSet presAssocID="{DDB1DA5F-31D4-4091-905B-B93D859F08D7}" presName="bSp" presStyleCnt="0"/>
      <dgm:spPr/>
    </dgm:pt>
    <dgm:pt modelId="{40EF6506-6033-4134-93C9-D1FBE42C433A}" type="pres">
      <dgm:prSet presAssocID="{DDB1DA5F-31D4-4091-905B-B93D859F08D7}" presName="process" presStyleCnt="0"/>
      <dgm:spPr/>
    </dgm:pt>
    <dgm:pt modelId="{3972359A-F7ED-4196-8813-A3D29118B61A}" type="pres">
      <dgm:prSet presAssocID="{3C0B99B9-AE49-4452-B3FC-CC0082828604}" presName="composite1" presStyleCnt="0"/>
      <dgm:spPr/>
    </dgm:pt>
    <dgm:pt modelId="{5D7A028A-4247-4C7A-B93C-D517E554CB24}" type="pres">
      <dgm:prSet presAssocID="{3C0B99B9-AE49-4452-B3FC-CC0082828604}" presName="dummyNode1" presStyleLbl="node1" presStyleIdx="0" presStyleCnt="4"/>
      <dgm:spPr/>
    </dgm:pt>
    <dgm:pt modelId="{F0CC1FA8-C9F4-459D-9E15-5CE5B9E7CD6B}" type="pres">
      <dgm:prSet presAssocID="{3C0B99B9-AE49-4452-B3FC-CC0082828604}" presName="childNode1" presStyleLbl="bgAcc1" presStyleIdx="0" presStyleCnt="4">
        <dgm:presLayoutVars>
          <dgm:bulletEnabled val="1"/>
        </dgm:presLayoutVars>
      </dgm:prSet>
      <dgm:spPr/>
    </dgm:pt>
    <dgm:pt modelId="{4B19CC79-BBAB-4E2A-A302-52FBC89CBAA5}" type="pres">
      <dgm:prSet presAssocID="{3C0B99B9-AE49-4452-B3FC-CC0082828604}" presName="childNode1tx" presStyleLbl="bgAcc1" presStyleIdx="0" presStyleCnt="4">
        <dgm:presLayoutVars>
          <dgm:bulletEnabled val="1"/>
        </dgm:presLayoutVars>
      </dgm:prSet>
      <dgm:spPr/>
    </dgm:pt>
    <dgm:pt modelId="{43C3AC33-86A2-43FC-9402-01D175CD82B2}" type="pres">
      <dgm:prSet presAssocID="{3C0B99B9-AE49-4452-B3FC-CC0082828604}" presName="parentNode1" presStyleLbl="node1" presStyleIdx="0" presStyleCnt="4">
        <dgm:presLayoutVars>
          <dgm:chMax val="1"/>
          <dgm:bulletEnabled val="1"/>
        </dgm:presLayoutVars>
      </dgm:prSet>
      <dgm:spPr/>
    </dgm:pt>
    <dgm:pt modelId="{638F71D9-6210-4FDC-91AB-4B92788194F3}" type="pres">
      <dgm:prSet presAssocID="{3C0B99B9-AE49-4452-B3FC-CC0082828604}" presName="connSite1" presStyleCnt="0"/>
      <dgm:spPr/>
    </dgm:pt>
    <dgm:pt modelId="{1C3C36C1-2C15-4351-8213-843536C45D58}" type="pres">
      <dgm:prSet presAssocID="{BE0AC9F6-57AD-4540-815A-D90636D61959}" presName="Name9" presStyleLbl="sibTrans2D1" presStyleIdx="0" presStyleCnt="3"/>
      <dgm:spPr/>
    </dgm:pt>
    <dgm:pt modelId="{50573D20-8D1D-4857-B2DD-28781A8C8212}" type="pres">
      <dgm:prSet presAssocID="{F29A10DF-D7B9-464E-8F9F-5596C28C228F}" presName="composite2" presStyleCnt="0"/>
      <dgm:spPr/>
    </dgm:pt>
    <dgm:pt modelId="{A1C7233F-77C4-4A8C-8B6A-E101E26A1A24}" type="pres">
      <dgm:prSet presAssocID="{F29A10DF-D7B9-464E-8F9F-5596C28C228F}" presName="dummyNode2" presStyleLbl="node1" presStyleIdx="0" presStyleCnt="4"/>
      <dgm:spPr/>
    </dgm:pt>
    <dgm:pt modelId="{1B1E4FC1-E4B8-4786-BC82-CEBAF7DD7471}" type="pres">
      <dgm:prSet presAssocID="{F29A10DF-D7B9-464E-8F9F-5596C28C228F}" presName="childNode2" presStyleLbl="bgAcc1" presStyleIdx="1" presStyleCnt="4">
        <dgm:presLayoutVars>
          <dgm:bulletEnabled val="1"/>
        </dgm:presLayoutVars>
      </dgm:prSet>
      <dgm:spPr/>
    </dgm:pt>
    <dgm:pt modelId="{49BD2E9D-A8E5-48BF-A011-0302A6F18271}" type="pres">
      <dgm:prSet presAssocID="{F29A10DF-D7B9-464E-8F9F-5596C28C228F}" presName="childNode2tx" presStyleLbl="bgAcc1" presStyleIdx="1" presStyleCnt="4">
        <dgm:presLayoutVars>
          <dgm:bulletEnabled val="1"/>
        </dgm:presLayoutVars>
      </dgm:prSet>
      <dgm:spPr/>
    </dgm:pt>
    <dgm:pt modelId="{211FA5CE-FB54-42B4-B319-82EDA723B1DA}" type="pres">
      <dgm:prSet presAssocID="{F29A10DF-D7B9-464E-8F9F-5596C28C228F}" presName="parentNode2" presStyleLbl="node1" presStyleIdx="1" presStyleCnt="4">
        <dgm:presLayoutVars>
          <dgm:chMax val="0"/>
          <dgm:bulletEnabled val="1"/>
        </dgm:presLayoutVars>
      </dgm:prSet>
      <dgm:spPr/>
    </dgm:pt>
    <dgm:pt modelId="{9CE783BF-5D92-450B-B581-1F00F871B7FF}" type="pres">
      <dgm:prSet presAssocID="{F29A10DF-D7B9-464E-8F9F-5596C28C228F}" presName="connSite2" presStyleCnt="0"/>
      <dgm:spPr/>
    </dgm:pt>
    <dgm:pt modelId="{F844A4A5-84BE-43D4-907D-124D5AD4FF73}" type="pres">
      <dgm:prSet presAssocID="{4F648340-1E4D-4CAE-BE90-EF971ADB462A}" presName="Name18" presStyleLbl="sibTrans2D1" presStyleIdx="1" presStyleCnt="3"/>
      <dgm:spPr/>
    </dgm:pt>
    <dgm:pt modelId="{4A9773D5-8856-4EDE-B5C3-EA702C0C56CE}" type="pres">
      <dgm:prSet presAssocID="{149E7BA8-9D99-4D2D-A8E8-95140E91D696}" presName="composite1" presStyleCnt="0"/>
      <dgm:spPr/>
    </dgm:pt>
    <dgm:pt modelId="{17F12736-A57E-4EB5-9E59-765254C681FB}" type="pres">
      <dgm:prSet presAssocID="{149E7BA8-9D99-4D2D-A8E8-95140E91D696}" presName="dummyNode1" presStyleLbl="node1" presStyleIdx="1" presStyleCnt="4"/>
      <dgm:spPr/>
    </dgm:pt>
    <dgm:pt modelId="{F0276E02-089F-4BE2-99C8-9D6CD89249A5}" type="pres">
      <dgm:prSet presAssocID="{149E7BA8-9D99-4D2D-A8E8-95140E91D696}" presName="childNode1" presStyleLbl="bgAcc1" presStyleIdx="2" presStyleCnt="4">
        <dgm:presLayoutVars>
          <dgm:bulletEnabled val="1"/>
        </dgm:presLayoutVars>
      </dgm:prSet>
      <dgm:spPr/>
    </dgm:pt>
    <dgm:pt modelId="{DB618EA6-D651-426E-80D0-3E8F91DD4E5D}" type="pres">
      <dgm:prSet presAssocID="{149E7BA8-9D99-4D2D-A8E8-95140E91D696}" presName="childNode1tx" presStyleLbl="bgAcc1" presStyleIdx="2" presStyleCnt="4">
        <dgm:presLayoutVars>
          <dgm:bulletEnabled val="1"/>
        </dgm:presLayoutVars>
      </dgm:prSet>
      <dgm:spPr/>
    </dgm:pt>
    <dgm:pt modelId="{F2569FBE-FEFF-4927-AB84-A2E6FD82C5A1}" type="pres">
      <dgm:prSet presAssocID="{149E7BA8-9D99-4D2D-A8E8-95140E91D696}" presName="parentNode1" presStyleLbl="node1" presStyleIdx="2" presStyleCnt="4">
        <dgm:presLayoutVars>
          <dgm:chMax val="1"/>
          <dgm:bulletEnabled val="1"/>
        </dgm:presLayoutVars>
      </dgm:prSet>
      <dgm:spPr/>
    </dgm:pt>
    <dgm:pt modelId="{40997517-2FBD-446F-9370-2B1D3D82BE1D}" type="pres">
      <dgm:prSet presAssocID="{149E7BA8-9D99-4D2D-A8E8-95140E91D696}" presName="connSite1" presStyleCnt="0"/>
      <dgm:spPr/>
    </dgm:pt>
    <dgm:pt modelId="{DDC2D3CD-909B-4B54-97A4-D1B6526985F1}" type="pres">
      <dgm:prSet presAssocID="{636EFAE9-FD9F-4FE1-9931-951B7C3F312D}" presName="Name9" presStyleLbl="sibTrans2D1" presStyleIdx="2" presStyleCnt="3"/>
      <dgm:spPr/>
    </dgm:pt>
    <dgm:pt modelId="{C454089B-AC4E-4452-A250-167196825268}" type="pres">
      <dgm:prSet presAssocID="{EED0635C-36F5-4EFB-94F3-A9B89E5EB8BF}" presName="composite2" presStyleCnt="0"/>
      <dgm:spPr/>
    </dgm:pt>
    <dgm:pt modelId="{89D0E0DD-4B1D-4CC0-862B-DD5DA1C674AF}" type="pres">
      <dgm:prSet presAssocID="{EED0635C-36F5-4EFB-94F3-A9B89E5EB8BF}" presName="dummyNode2" presStyleLbl="node1" presStyleIdx="2" presStyleCnt="4"/>
      <dgm:spPr/>
    </dgm:pt>
    <dgm:pt modelId="{0C9DD6E8-AB91-4496-B98F-0DC006A7C8DD}" type="pres">
      <dgm:prSet presAssocID="{EED0635C-36F5-4EFB-94F3-A9B89E5EB8BF}" presName="childNode2" presStyleLbl="bgAcc1" presStyleIdx="3" presStyleCnt="4">
        <dgm:presLayoutVars>
          <dgm:bulletEnabled val="1"/>
        </dgm:presLayoutVars>
      </dgm:prSet>
      <dgm:spPr/>
    </dgm:pt>
    <dgm:pt modelId="{AD9F44B3-FAD7-461F-8FDB-629DD7151BA5}" type="pres">
      <dgm:prSet presAssocID="{EED0635C-36F5-4EFB-94F3-A9B89E5EB8BF}" presName="childNode2tx" presStyleLbl="bgAcc1" presStyleIdx="3" presStyleCnt="4">
        <dgm:presLayoutVars>
          <dgm:bulletEnabled val="1"/>
        </dgm:presLayoutVars>
      </dgm:prSet>
      <dgm:spPr/>
    </dgm:pt>
    <dgm:pt modelId="{692912D9-B99B-4281-80C2-E394BA8A1C6B}" type="pres">
      <dgm:prSet presAssocID="{EED0635C-36F5-4EFB-94F3-A9B89E5EB8BF}" presName="parentNode2" presStyleLbl="node1" presStyleIdx="3" presStyleCnt="4">
        <dgm:presLayoutVars>
          <dgm:chMax val="0"/>
          <dgm:bulletEnabled val="1"/>
        </dgm:presLayoutVars>
      </dgm:prSet>
      <dgm:spPr/>
    </dgm:pt>
    <dgm:pt modelId="{737E5249-D28A-46D5-903B-060C10FE88DD}" type="pres">
      <dgm:prSet presAssocID="{EED0635C-36F5-4EFB-94F3-A9B89E5EB8BF}" presName="connSite2" presStyleCnt="0"/>
      <dgm:spPr/>
    </dgm:pt>
  </dgm:ptLst>
  <dgm:cxnLst>
    <dgm:cxn modelId="{99864F0A-7C5B-476A-8C77-F183C9DACB32}" type="presOf" srcId="{6388EC2F-A5CE-4D19-8A77-29744FBEDA03}" destId="{1B1E4FC1-E4B8-4786-BC82-CEBAF7DD7471}" srcOrd="0" destOrd="0" presId="urn:microsoft.com/office/officeart/2005/8/layout/hProcess4"/>
    <dgm:cxn modelId="{F05A2F0D-CA38-43BC-A192-469D3D950B05}" srcId="{DDB1DA5F-31D4-4091-905B-B93D859F08D7}" destId="{149E7BA8-9D99-4D2D-A8E8-95140E91D696}" srcOrd="2" destOrd="0" parTransId="{7ED45084-3621-4AD9-9C8B-09B0C7C8546C}" sibTransId="{636EFAE9-FD9F-4FE1-9931-951B7C3F312D}"/>
    <dgm:cxn modelId="{34F5CE0F-BFE7-4C1F-931B-B30C8CDF4822}" type="presOf" srcId="{3C0B99B9-AE49-4452-B3FC-CC0082828604}" destId="{43C3AC33-86A2-43FC-9402-01D175CD82B2}" srcOrd="0" destOrd="0" presId="urn:microsoft.com/office/officeart/2005/8/layout/hProcess4"/>
    <dgm:cxn modelId="{2B02F912-C0DF-4FDB-B764-0C48A94F43A4}" type="presOf" srcId="{C8FC699F-8E08-4B9A-8967-FF73FFF13F0C}" destId="{F0CC1FA8-C9F4-459D-9E15-5CE5B9E7CD6B}" srcOrd="0" destOrd="1" presId="urn:microsoft.com/office/officeart/2005/8/layout/hProcess4"/>
    <dgm:cxn modelId="{BD5A071D-996F-4120-A630-D65CFEEA1196}" srcId="{DDB1DA5F-31D4-4091-905B-B93D859F08D7}" destId="{F29A10DF-D7B9-464E-8F9F-5596C28C228F}" srcOrd="1" destOrd="0" parTransId="{04901AF6-B68B-4285-8CF8-8ACE26AF23F5}" sibTransId="{4F648340-1E4D-4CAE-BE90-EF971ADB462A}"/>
    <dgm:cxn modelId="{46BB3120-E6DA-453D-8BA2-CCDB04972C31}" type="presOf" srcId="{636EFAE9-FD9F-4FE1-9931-951B7C3F312D}" destId="{DDC2D3CD-909B-4B54-97A4-D1B6526985F1}" srcOrd="0" destOrd="0" presId="urn:microsoft.com/office/officeart/2005/8/layout/hProcess4"/>
    <dgm:cxn modelId="{2740C524-D019-46E2-A686-D38964BA3529}" type="presOf" srcId="{C8FC699F-8E08-4B9A-8967-FF73FFF13F0C}" destId="{4B19CC79-BBAB-4E2A-A302-52FBC89CBAA5}" srcOrd="1" destOrd="1" presId="urn:microsoft.com/office/officeart/2005/8/layout/hProcess4"/>
    <dgm:cxn modelId="{B623E727-E15F-40C4-AC2E-D3FD35E67941}" srcId="{3C0B99B9-AE49-4452-B3FC-CC0082828604}" destId="{F7C09C6F-1677-47C5-9103-CAADF99A79A3}" srcOrd="0" destOrd="0" parTransId="{8D450FBD-E9B3-4603-AEFB-A742491720C3}" sibTransId="{84B93BC0-E43E-456A-AE44-D5C8FB46C101}"/>
    <dgm:cxn modelId="{30C9282A-D5D5-4F8E-8414-5659181ECFA9}" type="presOf" srcId="{8D5B7825-C98C-489F-AC8B-3B7EF6DDD5FC}" destId="{DB618EA6-D651-426E-80D0-3E8F91DD4E5D}" srcOrd="1" destOrd="0" presId="urn:microsoft.com/office/officeart/2005/8/layout/hProcess4"/>
    <dgm:cxn modelId="{4063292D-1E47-45AC-9F38-19E84B8F7DF3}" type="presOf" srcId="{8D5B7825-C98C-489F-AC8B-3B7EF6DDD5FC}" destId="{F0276E02-089F-4BE2-99C8-9D6CD89249A5}" srcOrd="0" destOrd="0" presId="urn:microsoft.com/office/officeart/2005/8/layout/hProcess4"/>
    <dgm:cxn modelId="{0F1B4031-9976-4D3D-9B57-DAFACFE0305D}" type="presOf" srcId="{F7C09C6F-1677-47C5-9103-CAADF99A79A3}" destId="{F0CC1FA8-C9F4-459D-9E15-5CE5B9E7CD6B}" srcOrd="0" destOrd="0" presId="urn:microsoft.com/office/officeart/2005/8/layout/hProcess4"/>
    <dgm:cxn modelId="{A9A08A37-6655-4320-9006-F1C11C8EDB3B}" type="presOf" srcId="{DDB1DA5F-31D4-4091-905B-B93D859F08D7}" destId="{0E21D686-CC52-40B8-B5A8-9A7350CBDA62}" srcOrd="0" destOrd="0" presId="urn:microsoft.com/office/officeart/2005/8/layout/hProcess4"/>
    <dgm:cxn modelId="{16A77A5B-3AAE-4417-8471-EBBA7DE8F078}" srcId="{EED0635C-36F5-4EFB-94F3-A9B89E5EB8BF}" destId="{94E5AFB7-960A-4630-AD85-8FF48ABC42EE}" srcOrd="1" destOrd="0" parTransId="{E36588B8-0C98-4AD8-8F3B-3D3C3B77DC60}" sibTransId="{8C166324-94BA-4916-BFB7-9A71AC65CFFD}"/>
    <dgm:cxn modelId="{B5F70561-B728-4D0E-9414-C1A32292EC90}" srcId="{DDB1DA5F-31D4-4091-905B-B93D859F08D7}" destId="{EED0635C-36F5-4EFB-94F3-A9B89E5EB8BF}" srcOrd="3" destOrd="0" parTransId="{8F41588E-C4DF-4A5D-BFB5-0888C4B7A9D6}" sibTransId="{CD21A529-B602-4F83-80D7-59033F1125D5}"/>
    <dgm:cxn modelId="{EFD23272-12D1-4738-BC6B-4BA80E24949E}" type="presOf" srcId="{55B08E75-744B-457D-B8C0-88EB5C62B40B}" destId="{1B1E4FC1-E4B8-4786-BC82-CEBAF7DD7471}" srcOrd="0" destOrd="1" presId="urn:microsoft.com/office/officeart/2005/8/layout/hProcess4"/>
    <dgm:cxn modelId="{5F2A6274-6CC7-40A2-B98D-F623892E7306}" type="presOf" srcId="{4D4264C3-EBBF-42AE-AA68-530A1671FC9F}" destId="{AD9F44B3-FAD7-461F-8FDB-629DD7151BA5}" srcOrd="1" destOrd="0" presId="urn:microsoft.com/office/officeart/2005/8/layout/hProcess4"/>
    <dgm:cxn modelId="{D07F5D75-3C96-438D-98CA-AEA9E6F2D0D9}" type="presOf" srcId="{149E7BA8-9D99-4D2D-A8E8-95140E91D696}" destId="{F2569FBE-FEFF-4927-AB84-A2E6FD82C5A1}" srcOrd="0" destOrd="0" presId="urn:microsoft.com/office/officeart/2005/8/layout/hProcess4"/>
    <dgm:cxn modelId="{F53EBA7A-6E8F-494E-9A55-520AA78202AB}" srcId="{DDB1DA5F-31D4-4091-905B-B93D859F08D7}" destId="{3C0B99B9-AE49-4452-B3FC-CC0082828604}" srcOrd="0" destOrd="0" parTransId="{5DBE5ACF-18E9-47BE-95C0-78A9178CDB8E}" sibTransId="{BE0AC9F6-57AD-4540-815A-D90636D61959}"/>
    <dgm:cxn modelId="{A3866384-39B1-46E7-B091-FAAFBA457E2A}" type="presOf" srcId="{F29A10DF-D7B9-464E-8F9F-5596C28C228F}" destId="{211FA5CE-FB54-42B4-B319-82EDA723B1DA}" srcOrd="0" destOrd="0" presId="urn:microsoft.com/office/officeart/2005/8/layout/hProcess4"/>
    <dgm:cxn modelId="{A06CE595-D91C-43A0-8C6B-5E270C4AD3E6}" srcId="{149E7BA8-9D99-4D2D-A8E8-95140E91D696}" destId="{8D5B7825-C98C-489F-AC8B-3B7EF6DDD5FC}" srcOrd="0" destOrd="0" parTransId="{F24D4714-3D83-4C44-9908-F9F606B6831E}" sibTransId="{0AE5DFDF-43F7-46C6-B15D-54060116FDDD}"/>
    <dgm:cxn modelId="{7D549396-47B6-4056-B729-4E9F1C0D9DB3}" type="presOf" srcId="{4F648340-1E4D-4CAE-BE90-EF971ADB462A}" destId="{F844A4A5-84BE-43D4-907D-124D5AD4FF73}" srcOrd="0" destOrd="0" presId="urn:microsoft.com/office/officeart/2005/8/layout/hProcess4"/>
    <dgm:cxn modelId="{EF4DEC96-ADA6-48B9-B4F6-EE55549F2B1F}" type="presOf" srcId="{BE0AC9F6-57AD-4540-815A-D90636D61959}" destId="{1C3C36C1-2C15-4351-8213-843536C45D58}" srcOrd="0" destOrd="0" presId="urn:microsoft.com/office/officeart/2005/8/layout/hProcess4"/>
    <dgm:cxn modelId="{877A0099-7F27-4C52-941D-55187A4E65EE}" type="presOf" srcId="{EED0635C-36F5-4EFB-94F3-A9B89E5EB8BF}" destId="{692912D9-B99B-4281-80C2-E394BA8A1C6B}" srcOrd="0" destOrd="0" presId="urn:microsoft.com/office/officeart/2005/8/layout/hProcess4"/>
    <dgm:cxn modelId="{B21450B3-9DCA-4906-8BAC-E5B6699F05AE}" srcId="{3C0B99B9-AE49-4452-B3FC-CC0082828604}" destId="{C8FC699F-8E08-4B9A-8967-FF73FFF13F0C}" srcOrd="1" destOrd="0" parTransId="{FAB7D6FE-AFC4-4BC1-B52E-FE1FA0444A86}" sibTransId="{5516EDDD-A25E-4CFE-B4BA-E969EFDF7293}"/>
    <dgm:cxn modelId="{0DDBD0BB-973B-450F-8ABD-F4301A72B326}" type="presOf" srcId="{94E5AFB7-960A-4630-AD85-8FF48ABC42EE}" destId="{AD9F44B3-FAD7-461F-8FDB-629DD7151BA5}" srcOrd="1" destOrd="1" presId="urn:microsoft.com/office/officeart/2005/8/layout/hProcess4"/>
    <dgm:cxn modelId="{42939CC3-119A-4EF7-9E23-3A173386FFC5}" type="presOf" srcId="{6388EC2F-A5CE-4D19-8A77-29744FBEDA03}" destId="{49BD2E9D-A8E5-48BF-A011-0302A6F18271}" srcOrd="1" destOrd="0" presId="urn:microsoft.com/office/officeart/2005/8/layout/hProcess4"/>
    <dgm:cxn modelId="{661D8ACB-B23C-424E-81DB-1A2453F18CFB}" srcId="{EED0635C-36F5-4EFB-94F3-A9B89E5EB8BF}" destId="{4D4264C3-EBBF-42AE-AA68-530A1671FC9F}" srcOrd="0" destOrd="0" parTransId="{73004687-2D1B-41A9-9353-3A5EC7A98577}" sibTransId="{DD4A0B52-9528-4B84-85F5-EDCC8E2B47FA}"/>
    <dgm:cxn modelId="{E7004FD0-FC95-4ECF-B674-C2E6468A7775}" type="presOf" srcId="{94E5AFB7-960A-4630-AD85-8FF48ABC42EE}" destId="{0C9DD6E8-AB91-4496-B98F-0DC006A7C8DD}" srcOrd="0" destOrd="1" presId="urn:microsoft.com/office/officeart/2005/8/layout/hProcess4"/>
    <dgm:cxn modelId="{4A5A00D4-999F-4742-918A-9693B9AAECBE}" type="presOf" srcId="{F7C09C6F-1677-47C5-9103-CAADF99A79A3}" destId="{4B19CC79-BBAB-4E2A-A302-52FBC89CBAA5}" srcOrd="1" destOrd="0" presId="urn:microsoft.com/office/officeart/2005/8/layout/hProcess4"/>
    <dgm:cxn modelId="{5F96C2DA-E3F9-4E51-A1CB-2BC9118666C9}" srcId="{F29A10DF-D7B9-464E-8F9F-5596C28C228F}" destId="{6388EC2F-A5CE-4D19-8A77-29744FBEDA03}" srcOrd="0" destOrd="0" parTransId="{84DCAE57-43D3-4F79-B1B6-5E7198F2622F}" sibTransId="{134B7E03-6BC9-4585-B4E5-9C618253790A}"/>
    <dgm:cxn modelId="{A9DCD0DA-B102-4C7D-B68E-A5B38EBF5623}" type="presOf" srcId="{55B08E75-744B-457D-B8C0-88EB5C62B40B}" destId="{49BD2E9D-A8E5-48BF-A011-0302A6F18271}" srcOrd="1" destOrd="1" presId="urn:microsoft.com/office/officeart/2005/8/layout/hProcess4"/>
    <dgm:cxn modelId="{250500F0-D255-46CE-B3CC-168C09725EA6}" srcId="{F29A10DF-D7B9-464E-8F9F-5596C28C228F}" destId="{55B08E75-744B-457D-B8C0-88EB5C62B40B}" srcOrd="1" destOrd="0" parTransId="{37903631-2AE0-41F7-8EC8-F5F448C9E249}" sibTransId="{9AD177EB-68F2-40A5-8843-4A38525A6169}"/>
    <dgm:cxn modelId="{DAF06EF7-B398-4829-A89E-446595785D02}" type="presOf" srcId="{4D4264C3-EBBF-42AE-AA68-530A1671FC9F}" destId="{0C9DD6E8-AB91-4496-B98F-0DC006A7C8DD}" srcOrd="0" destOrd="0" presId="urn:microsoft.com/office/officeart/2005/8/layout/hProcess4"/>
    <dgm:cxn modelId="{4FA38AC2-C046-435E-A89B-DCCCB9C46A4D}" type="presParOf" srcId="{0E21D686-CC52-40B8-B5A8-9A7350CBDA62}" destId="{558880AD-2C32-4A14-B912-ABEC8F12B7A5}" srcOrd="0" destOrd="0" presId="urn:microsoft.com/office/officeart/2005/8/layout/hProcess4"/>
    <dgm:cxn modelId="{6504F48B-0EF5-4890-BB86-2E5E6A430824}" type="presParOf" srcId="{0E21D686-CC52-40B8-B5A8-9A7350CBDA62}" destId="{8DD74F48-9F80-48DC-A11D-C03EF71F7EAC}" srcOrd="1" destOrd="0" presId="urn:microsoft.com/office/officeart/2005/8/layout/hProcess4"/>
    <dgm:cxn modelId="{2283F24C-D738-44F0-B59F-C1C4EA9ABE3C}" type="presParOf" srcId="{0E21D686-CC52-40B8-B5A8-9A7350CBDA62}" destId="{40EF6506-6033-4134-93C9-D1FBE42C433A}" srcOrd="2" destOrd="0" presId="urn:microsoft.com/office/officeart/2005/8/layout/hProcess4"/>
    <dgm:cxn modelId="{116DEF48-AE58-466E-A728-E6B65B2BD2A6}" type="presParOf" srcId="{40EF6506-6033-4134-93C9-D1FBE42C433A}" destId="{3972359A-F7ED-4196-8813-A3D29118B61A}" srcOrd="0" destOrd="0" presId="urn:microsoft.com/office/officeart/2005/8/layout/hProcess4"/>
    <dgm:cxn modelId="{8A91CBFE-E073-4C4F-ACE0-866E1CA75E72}" type="presParOf" srcId="{3972359A-F7ED-4196-8813-A3D29118B61A}" destId="{5D7A028A-4247-4C7A-B93C-D517E554CB24}" srcOrd="0" destOrd="0" presId="urn:microsoft.com/office/officeart/2005/8/layout/hProcess4"/>
    <dgm:cxn modelId="{7BF64FC3-69B0-4B1E-AEF3-7259B13634C0}" type="presParOf" srcId="{3972359A-F7ED-4196-8813-A3D29118B61A}" destId="{F0CC1FA8-C9F4-459D-9E15-5CE5B9E7CD6B}" srcOrd="1" destOrd="0" presId="urn:microsoft.com/office/officeart/2005/8/layout/hProcess4"/>
    <dgm:cxn modelId="{7B0850CC-11DE-41EF-9DEA-7BA20D826278}" type="presParOf" srcId="{3972359A-F7ED-4196-8813-A3D29118B61A}" destId="{4B19CC79-BBAB-4E2A-A302-52FBC89CBAA5}" srcOrd="2" destOrd="0" presId="urn:microsoft.com/office/officeart/2005/8/layout/hProcess4"/>
    <dgm:cxn modelId="{DEF45077-CF09-4792-A1C4-25D40DFDCFE3}" type="presParOf" srcId="{3972359A-F7ED-4196-8813-A3D29118B61A}" destId="{43C3AC33-86A2-43FC-9402-01D175CD82B2}" srcOrd="3" destOrd="0" presId="urn:microsoft.com/office/officeart/2005/8/layout/hProcess4"/>
    <dgm:cxn modelId="{C009BDCE-260E-461B-8C3E-D99BA03DFAB1}" type="presParOf" srcId="{3972359A-F7ED-4196-8813-A3D29118B61A}" destId="{638F71D9-6210-4FDC-91AB-4B92788194F3}" srcOrd="4" destOrd="0" presId="urn:microsoft.com/office/officeart/2005/8/layout/hProcess4"/>
    <dgm:cxn modelId="{2E4BF2B0-851F-4DFC-BA6E-18FC314152F1}" type="presParOf" srcId="{40EF6506-6033-4134-93C9-D1FBE42C433A}" destId="{1C3C36C1-2C15-4351-8213-843536C45D58}" srcOrd="1" destOrd="0" presId="urn:microsoft.com/office/officeart/2005/8/layout/hProcess4"/>
    <dgm:cxn modelId="{3BAD6E0C-92F3-4AB4-B4CA-B1F90948DD73}" type="presParOf" srcId="{40EF6506-6033-4134-93C9-D1FBE42C433A}" destId="{50573D20-8D1D-4857-B2DD-28781A8C8212}" srcOrd="2" destOrd="0" presId="urn:microsoft.com/office/officeart/2005/8/layout/hProcess4"/>
    <dgm:cxn modelId="{CA6578B4-187E-45CE-B56F-4295277F5710}" type="presParOf" srcId="{50573D20-8D1D-4857-B2DD-28781A8C8212}" destId="{A1C7233F-77C4-4A8C-8B6A-E101E26A1A24}" srcOrd="0" destOrd="0" presId="urn:microsoft.com/office/officeart/2005/8/layout/hProcess4"/>
    <dgm:cxn modelId="{BF0E3072-DE23-4407-B4DF-E01A31AA5DD8}" type="presParOf" srcId="{50573D20-8D1D-4857-B2DD-28781A8C8212}" destId="{1B1E4FC1-E4B8-4786-BC82-CEBAF7DD7471}" srcOrd="1" destOrd="0" presId="urn:microsoft.com/office/officeart/2005/8/layout/hProcess4"/>
    <dgm:cxn modelId="{7A4A95E2-6FAD-458E-9503-55236355402E}" type="presParOf" srcId="{50573D20-8D1D-4857-B2DD-28781A8C8212}" destId="{49BD2E9D-A8E5-48BF-A011-0302A6F18271}" srcOrd="2" destOrd="0" presId="urn:microsoft.com/office/officeart/2005/8/layout/hProcess4"/>
    <dgm:cxn modelId="{7B018F41-6F81-42A7-94A3-0D5757517A05}" type="presParOf" srcId="{50573D20-8D1D-4857-B2DD-28781A8C8212}" destId="{211FA5CE-FB54-42B4-B319-82EDA723B1DA}" srcOrd="3" destOrd="0" presId="urn:microsoft.com/office/officeart/2005/8/layout/hProcess4"/>
    <dgm:cxn modelId="{0E7E33B7-A1E9-4CE1-9C9C-4BC9D4A4A41D}" type="presParOf" srcId="{50573D20-8D1D-4857-B2DD-28781A8C8212}" destId="{9CE783BF-5D92-450B-B581-1F00F871B7FF}" srcOrd="4" destOrd="0" presId="urn:microsoft.com/office/officeart/2005/8/layout/hProcess4"/>
    <dgm:cxn modelId="{6ADD2B8F-30FA-4FCB-B5CC-E28F42AE2A65}" type="presParOf" srcId="{40EF6506-6033-4134-93C9-D1FBE42C433A}" destId="{F844A4A5-84BE-43D4-907D-124D5AD4FF73}" srcOrd="3" destOrd="0" presId="urn:microsoft.com/office/officeart/2005/8/layout/hProcess4"/>
    <dgm:cxn modelId="{B1E79081-7434-486A-9032-0BBB92EA9263}" type="presParOf" srcId="{40EF6506-6033-4134-93C9-D1FBE42C433A}" destId="{4A9773D5-8856-4EDE-B5C3-EA702C0C56CE}" srcOrd="4" destOrd="0" presId="urn:microsoft.com/office/officeart/2005/8/layout/hProcess4"/>
    <dgm:cxn modelId="{CA80DBE4-BFA2-431F-8749-99E400782505}" type="presParOf" srcId="{4A9773D5-8856-4EDE-B5C3-EA702C0C56CE}" destId="{17F12736-A57E-4EB5-9E59-765254C681FB}" srcOrd="0" destOrd="0" presId="urn:microsoft.com/office/officeart/2005/8/layout/hProcess4"/>
    <dgm:cxn modelId="{B2E80E6B-7F11-417D-B5BA-D76A10DEDBB1}" type="presParOf" srcId="{4A9773D5-8856-4EDE-B5C3-EA702C0C56CE}" destId="{F0276E02-089F-4BE2-99C8-9D6CD89249A5}" srcOrd="1" destOrd="0" presId="urn:microsoft.com/office/officeart/2005/8/layout/hProcess4"/>
    <dgm:cxn modelId="{83859F5C-98D5-4728-B41F-F50676AA4164}" type="presParOf" srcId="{4A9773D5-8856-4EDE-B5C3-EA702C0C56CE}" destId="{DB618EA6-D651-426E-80D0-3E8F91DD4E5D}" srcOrd="2" destOrd="0" presId="urn:microsoft.com/office/officeart/2005/8/layout/hProcess4"/>
    <dgm:cxn modelId="{86F786C5-8235-4A19-B4E7-2EB349264069}" type="presParOf" srcId="{4A9773D5-8856-4EDE-B5C3-EA702C0C56CE}" destId="{F2569FBE-FEFF-4927-AB84-A2E6FD82C5A1}" srcOrd="3" destOrd="0" presId="urn:microsoft.com/office/officeart/2005/8/layout/hProcess4"/>
    <dgm:cxn modelId="{73894C03-CF51-44C3-9713-4949FBB7EDE0}" type="presParOf" srcId="{4A9773D5-8856-4EDE-B5C3-EA702C0C56CE}" destId="{40997517-2FBD-446F-9370-2B1D3D82BE1D}" srcOrd="4" destOrd="0" presId="urn:microsoft.com/office/officeart/2005/8/layout/hProcess4"/>
    <dgm:cxn modelId="{F36DD409-2417-45F9-BD16-C9BF313B2BC4}" type="presParOf" srcId="{40EF6506-6033-4134-93C9-D1FBE42C433A}" destId="{DDC2D3CD-909B-4B54-97A4-D1B6526985F1}" srcOrd="5" destOrd="0" presId="urn:microsoft.com/office/officeart/2005/8/layout/hProcess4"/>
    <dgm:cxn modelId="{4DD80179-5701-4BE5-8572-C6AFE5FECD6B}" type="presParOf" srcId="{40EF6506-6033-4134-93C9-D1FBE42C433A}" destId="{C454089B-AC4E-4452-A250-167196825268}" srcOrd="6" destOrd="0" presId="urn:microsoft.com/office/officeart/2005/8/layout/hProcess4"/>
    <dgm:cxn modelId="{C69948CD-B959-4C7E-A2CE-2E6A78485F6F}" type="presParOf" srcId="{C454089B-AC4E-4452-A250-167196825268}" destId="{89D0E0DD-4B1D-4CC0-862B-DD5DA1C674AF}" srcOrd="0" destOrd="0" presId="urn:microsoft.com/office/officeart/2005/8/layout/hProcess4"/>
    <dgm:cxn modelId="{C631EC78-CD04-4BEC-8AA4-1021EC49155B}" type="presParOf" srcId="{C454089B-AC4E-4452-A250-167196825268}" destId="{0C9DD6E8-AB91-4496-B98F-0DC006A7C8DD}" srcOrd="1" destOrd="0" presId="urn:microsoft.com/office/officeart/2005/8/layout/hProcess4"/>
    <dgm:cxn modelId="{3898330B-1C1B-4981-A9B3-F03240B65D30}" type="presParOf" srcId="{C454089B-AC4E-4452-A250-167196825268}" destId="{AD9F44B3-FAD7-461F-8FDB-629DD7151BA5}" srcOrd="2" destOrd="0" presId="urn:microsoft.com/office/officeart/2005/8/layout/hProcess4"/>
    <dgm:cxn modelId="{729BF0A2-BEBE-45A8-88FA-401D074FCAB3}" type="presParOf" srcId="{C454089B-AC4E-4452-A250-167196825268}" destId="{692912D9-B99B-4281-80C2-E394BA8A1C6B}" srcOrd="3" destOrd="0" presId="urn:microsoft.com/office/officeart/2005/8/layout/hProcess4"/>
    <dgm:cxn modelId="{98FE059D-A8B3-4735-848E-E43175DA5FBA}" type="presParOf" srcId="{C454089B-AC4E-4452-A250-167196825268}" destId="{737E5249-D28A-46D5-903B-060C10FE88DD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218F595-E03E-406F-B7F3-6E3E21FE1598}" type="doc">
      <dgm:prSet loTypeId="urn:microsoft.com/office/officeart/2005/8/layout/radial6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6E70B4-9835-48E0-A756-7BBD076E6C12}">
      <dgm:prSet phldrT="[Text]"/>
      <dgm:spPr/>
      <dgm:t>
        <a:bodyPr/>
        <a:lstStyle/>
        <a:p>
          <a:r>
            <a:rPr lang="en-US"/>
            <a:t>Models Used</a:t>
          </a:r>
        </a:p>
      </dgm:t>
    </dgm:pt>
    <dgm:pt modelId="{72B02901-6816-4280-806C-47F56406A996}" type="parTrans" cxnId="{98EAE6CC-1DEE-4FC8-B30E-FAA33FF53878}">
      <dgm:prSet/>
      <dgm:spPr/>
      <dgm:t>
        <a:bodyPr/>
        <a:lstStyle/>
        <a:p>
          <a:endParaRPr lang="en-US"/>
        </a:p>
      </dgm:t>
    </dgm:pt>
    <dgm:pt modelId="{18E49287-58C7-4669-943C-4CBFF7309E34}" type="sibTrans" cxnId="{98EAE6CC-1DEE-4FC8-B30E-FAA33FF53878}">
      <dgm:prSet/>
      <dgm:spPr/>
      <dgm:t>
        <a:bodyPr/>
        <a:lstStyle/>
        <a:p>
          <a:endParaRPr lang="en-US"/>
        </a:p>
      </dgm:t>
    </dgm:pt>
    <dgm:pt modelId="{A9CAD7E8-8967-43CB-ABC6-FD7778984FB6}">
      <dgm:prSet phldrT="[Text]"/>
      <dgm:spPr/>
      <dgm:t>
        <a:bodyPr/>
        <a:lstStyle/>
        <a:p>
          <a:r>
            <a:rPr lang="en-US"/>
            <a:t>Naïve Bayes</a:t>
          </a:r>
        </a:p>
      </dgm:t>
    </dgm:pt>
    <dgm:pt modelId="{5153F710-3C46-48F4-91B6-63FA997F8F4C}" type="parTrans" cxnId="{8B096C97-2994-41E4-9736-81FE1354A4E7}">
      <dgm:prSet/>
      <dgm:spPr/>
      <dgm:t>
        <a:bodyPr/>
        <a:lstStyle/>
        <a:p>
          <a:endParaRPr lang="en-US"/>
        </a:p>
      </dgm:t>
    </dgm:pt>
    <dgm:pt modelId="{5EAE5593-7D7B-4387-8D68-521622A40A3A}" type="sibTrans" cxnId="{8B096C97-2994-41E4-9736-81FE1354A4E7}">
      <dgm:prSet/>
      <dgm:spPr/>
      <dgm:t>
        <a:bodyPr/>
        <a:lstStyle/>
        <a:p>
          <a:endParaRPr lang="en-US"/>
        </a:p>
      </dgm:t>
    </dgm:pt>
    <dgm:pt modelId="{EEB1237F-75A5-42E7-9AA7-2DBE9C02D142}">
      <dgm:prSet phldrT="[Text]"/>
      <dgm:spPr/>
      <dgm:t>
        <a:bodyPr/>
        <a:lstStyle/>
        <a:p>
          <a:r>
            <a:rPr lang="en-US"/>
            <a:t>Random Forest</a:t>
          </a:r>
        </a:p>
      </dgm:t>
    </dgm:pt>
    <dgm:pt modelId="{FC952369-A599-495F-8517-2962DCEDF7E5}" type="parTrans" cxnId="{31B1EA5E-9195-4FB8-A4B1-324A13AEE44F}">
      <dgm:prSet/>
      <dgm:spPr/>
      <dgm:t>
        <a:bodyPr/>
        <a:lstStyle/>
        <a:p>
          <a:endParaRPr lang="en-US"/>
        </a:p>
      </dgm:t>
    </dgm:pt>
    <dgm:pt modelId="{E8A1282E-3297-43C9-800E-34A6C2B78635}" type="sibTrans" cxnId="{31B1EA5E-9195-4FB8-A4B1-324A13AEE44F}">
      <dgm:prSet/>
      <dgm:spPr/>
      <dgm:t>
        <a:bodyPr/>
        <a:lstStyle/>
        <a:p>
          <a:endParaRPr lang="en-US"/>
        </a:p>
      </dgm:t>
    </dgm:pt>
    <dgm:pt modelId="{869B5337-44D5-4216-AA77-5809E155EE1E}">
      <dgm:prSet phldrT="[Text]"/>
      <dgm:spPr/>
      <dgm:t>
        <a:bodyPr/>
        <a:lstStyle/>
        <a:p>
          <a:r>
            <a:rPr lang="en-US"/>
            <a:t>K Nearest Neighbors</a:t>
          </a:r>
        </a:p>
      </dgm:t>
    </dgm:pt>
    <dgm:pt modelId="{50AF0CFF-3865-45B2-A779-6133097F0985}" type="parTrans" cxnId="{95B957C2-28BF-4367-81C4-B60B64F13327}">
      <dgm:prSet/>
      <dgm:spPr/>
      <dgm:t>
        <a:bodyPr/>
        <a:lstStyle/>
        <a:p>
          <a:endParaRPr lang="en-US"/>
        </a:p>
      </dgm:t>
    </dgm:pt>
    <dgm:pt modelId="{FF57FCA7-AED6-4163-AF38-CDB116DE8890}" type="sibTrans" cxnId="{95B957C2-28BF-4367-81C4-B60B64F13327}">
      <dgm:prSet/>
      <dgm:spPr/>
      <dgm:t>
        <a:bodyPr/>
        <a:lstStyle/>
        <a:p>
          <a:endParaRPr lang="en-US"/>
        </a:p>
      </dgm:t>
    </dgm:pt>
    <dgm:pt modelId="{CC4CB4BC-119E-4AD0-954C-975CE9BFFB66}" type="pres">
      <dgm:prSet presAssocID="{0218F595-E03E-406F-B7F3-6E3E21FE1598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0E77F3AA-3BB7-402E-9C5B-F2F1BD9671A8}" type="pres">
      <dgm:prSet presAssocID="{0C6E70B4-9835-48E0-A756-7BBD076E6C12}" presName="centerShape" presStyleLbl="node0" presStyleIdx="0" presStyleCnt="1"/>
      <dgm:spPr/>
    </dgm:pt>
    <dgm:pt modelId="{53E9C582-8AD8-490C-A287-F7F7F8A6E306}" type="pres">
      <dgm:prSet presAssocID="{A9CAD7E8-8967-43CB-ABC6-FD7778984FB6}" presName="node" presStyleLbl="node1" presStyleIdx="0" presStyleCnt="3">
        <dgm:presLayoutVars>
          <dgm:bulletEnabled val="1"/>
        </dgm:presLayoutVars>
      </dgm:prSet>
      <dgm:spPr/>
    </dgm:pt>
    <dgm:pt modelId="{14712B30-CD5B-47C9-9F75-77E1FED59B0E}" type="pres">
      <dgm:prSet presAssocID="{A9CAD7E8-8967-43CB-ABC6-FD7778984FB6}" presName="dummy" presStyleCnt="0"/>
      <dgm:spPr/>
    </dgm:pt>
    <dgm:pt modelId="{8FD42FC6-12F9-4424-9EE3-FA35C0A66BA2}" type="pres">
      <dgm:prSet presAssocID="{5EAE5593-7D7B-4387-8D68-521622A40A3A}" presName="sibTrans" presStyleLbl="sibTrans2D1" presStyleIdx="0" presStyleCnt="3"/>
      <dgm:spPr/>
    </dgm:pt>
    <dgm:pt modelId="{5E717CAF-C689-4F64-99DF-91A903F5575B}" type="pres">
      <dgm:prSet presAssocID="{EEB1237F-75A5-42E7-9AA7-2DBE9C02D142}" presName="node" presStyleLbl="node1" presStyleIdx="1" presStyleCnt="3">
        <dgm:presLayoutVars>
          <dgm:bulletEnabled val="1"/>
        </dgm:presLayoutVars>
      </dgm:prSet>
      <dgm:spPr/>
    </dgm:pt>
    <dgm:pt modelId="{868246FE-ED72-466E-AD89-5F06AD80DF85}" type="pres">
      <dgm:prSet presAssocID="{EEB1237F-75A5-42E7-9AA7-2DBE9C02D142}" presName="dummy" presStyleCnt="0"/>
      <dgm:spPr/>
    </dgm:pt>
    <dgm:pt modelId="{A096A6F6-6746-4303-9DFE-15474CF086EA}" type="pres">
      <dgm:prSet presAssocID="{E8A1282E-3297-43C9-800E-34A6C2B78635}" presName="sibTrans" presStyleLbl="sibTrans2D1" presStyleIdx="1" presStyleCnt="3"/>
      <dgm:spPr/>
    </dgm:pt>
    <dgm:pt modelId="{56D78C21-633F-4634-80C1-0C454AEB3FEE}" type="pres">
      <dgm:prSet presAssocID="{869B5337-44D5-4216-AA77-5809E155EE1E}" presName="node" presStyleLbl="node1" presStyleIdx="2" presStyleCnt="3">
        <dgm:presLayoutVars>
          <dgm:bulletEnabled val="1"/>
        </dgm:presLayoutVars>
      </dgm:prSet>
      <dgm:spPr/>
    </dgm:pt>
    <dgm:pt modelId="{553DD510-0B21-4B2C-8806-2846B5E3F99B}" type="pres">
      <dgm:prSet presAssocID="{869B5337-44D5-4216-AA77-5809E155EE1E}" presName="dummy" presStyleCnt="0"/>
      <dgm:spPr/>
    </dgm:pt>
    <dgm:pt modelId="{132F2AD5-8081-4ED9-8DDC-3F9A1F19B4D5}" type="pres">
      <dgm:prSet presAssocID="{FF57FCA7-AED6-4163-AF38-CDB116DE8890}" presName="sibTrans" presStyleLbl="sibTrans2D1" presStyleIdx="2" presStyleCnt="3"/>
      <dgm:spPr/>
    </dgm:pt>
  </dgm:ptLst>
  <dgm:cxnLst>
    <dgm:cxn modelId="{2D8A321C-C285-4755-A6E8-88F911787180}" type="presOf" srcId="{EEB1237F-75A5-42E7-9AA7-2DBE9C02D142}" destId="{5E717CAF-C689-4F64-99DF-91A903F5575B}" srcOrd="0" destOrd="0" presId="urn:microsoft.com/office/officeart/2005/8/layout/radial6"/>
    <dgm:cxn modelId="{54800C2E-47D8-4890-8DEF-4AE0503A3E65}" type="presOf" srcId="{A9CAD7E8-8967-43CB-ABC6-FD7778984FB6}" destId="{53E9C582-8AD8-490C-A287-F7F7F8A6E306}" srcOrd="0" destOrd="0" presId="urn:microsoft.com/office/officeart/2005/8/layout/radial6"/>
    <dgm:cxn modelId="{6EBB575B-E82D-426C-91DF-0C461B080348}" type="presOf" srcId="{5EAE5593-7D7B-4387-8D68-521622A40A3A}" destId="{8FD42FC6-12F9-4424-9EE3-FA35C0A66BA2}" srcOrd="0" destOrd="0" presId="urn:microsoft.com/office/officeart/2005/8/layout/radial6"/>
    <dgm:cxn modelId="{31B1EA5E-9195-4FB8-A4B1-324A13AEE44F}" srcId="{0C6E70B4-9835-48E0-A756-7BBD076E6C12}" destId="{EEB1237F-75A5-42E7-9AA7-2DBE9C02D142}" srcOrd="1" destOrd="0" parTransId="{FC952369-A599-495F-8517-2962DCEDF7E5}" sibTransId="{E8A1282E-3297-43C9-800E-34A6C2B78635}"/>
    <dgm:cxn modelId="{8B096C97-2994-41E4-9736-81FE1354A4E7}" srcId="{0C6E70B4-9835-48E0-A756-7BBD076E6C12}" destId="{A9CAD7E8-8967-43CB-ABC6-FD7778984FB6}" srcOrd="0" destOrd="0" parTransId="{5153F710-3C46-48F4-91B6-63FA997F8F4C}" sibTransId="{5EAE5593-7D7B-4387-8D68-521622A40A3A}"/>
    <dgm:cxn modelId="{9D941598-2760-45DB-8B0F-480541E03B0F}" type="presOf" srcId="{FF57FCA7-AED6-4163-AF38-CDB116DE8890}" destId="{132F2AD5-8081-4ED9-8DDC-3F9A1F19B4D5}" srcOrd="0" destOrd="0" presId="urn:microsoft.com/office/officeart/2005/8/layout/radial6"/>
    <dgm:cxn modelId="{82015AA0-FD71-4BB9-877C-515CBE82B3CF}" type="presOf" srcId="{0C6E70B4-9835-48E0-A756-7BBD076E6C12}" destId="{0E77F3AA-3BB7-402E-9C5B-F2F1BD9671A8}" srcOrd="0" destOrd="0" presId="urn:microsoft.com/office/officeart/2005/8/layout/radial6"/>
    <dgm:cxn modelId="{F4706CC1-90A5-46BF-88A2-EA36B96834B6}" type="presOf" srcId="{E8A1282E-3297-43C9-800E-34A6C2B78635}" destId="{A096A6F6-6746-4303-9DFE-15474CF086EA}" srcOrd="0" destOrd="0" presId="urn:microsoft.com/office/officeart/2005/8/layout/radial6"/>
    <dgm:cxn modelId="{95B957C2-28BF-4367-81C4-B60B64F13327}" srcId="{0C6E70B4-9835-48E0-A756-7BBD076E6C12}" destId="{869B5337-44D5-4216-AA77-5809E155EE1E}" srcOrd="2" destOrd="0" parTransId="{50AF0CFF-3865-45B2-A779-6133097F0985}" sibTransId="{FF57FCA7-AED6-4163-AF38-CDB116DE8890}"/>
    <dgm:cxn modelId="{98EAE6CC-1DEE-4FC8-B30E-FAA33FF53878}" srcId="{0218F595-E03E-406F-B7F3-6E3E21FE1598}" destId="{0C6E70B4-9835-48E0-A756-7BBD076E6C12}" srcOrd="0" destOrd="0" parTransId="{72B02901-6816-4280-806C-47F56406A996}" sibTransId="{18E49287-58C7-4669-943C-4CBFF7309E34}"/>
    <dgm:cxn modelId="{BE7D7EDF-B7A7-4BA8-A5A5-6BF34166595B}" type="presOf" srcId="{0218F595-E03E-406F-B7F3-6E3E21FE1598}" destId="{CC4CB4BC-119E-4AD0-954C-975CE9BFFB66}" srcOrd="0" destOrd="0" presId="urn:microsoft.com/office/officeart/2005/8/layout/radial6"/>
    <dgm:cxn modelId="{66C0FFF2-E196-49C5-B5BD-0859B8E3282B}" type="presOf" srcId="{869B5337-44D5-4216-AA77-5809E155EE1E}" destId="{56D78C21-633F-4634-80C1-0C454AEB3FEE}" srcOrd="0" destOrd="0" presId="urn:microsoft.com/office/officeart/2005/8/layout/radial6"/>
    <dgm:cxn modelId="{D2EFC2C8-C1C8-421C-B23C-DB188628FF24}" type="presParOf" srcId="{CC4CB4BC-119E-4AD0-954C-975CE9BFFB66}" destId="{0E77F3AA-3BB7-402E-9C5B-F2F1BD9671A8}" srcOrd="0" destOrd="0" presId="urn:microsoft.com/office/officeart/2005/8/layout/radial6"/>
    <dgm:cxn modelId="{95C34B07-489D-444E-A456-2274AEE09ACC}" type="presParOf" srcId="{CC4CB4BC-119E-4AD0-954C-975CE9BFFB66}" destId="{53E9C582-8AD8-490C-A287-F7F7F8A6E306}" srcOrd="1" destOrd="0" presId="urn:microsoft.com/office/officeart/2005/8/layout/radial6"/>
    <dgm:cxn modelId="{C86B7BB4-AB31-4D81-81B0-5C0D58BB4829}" type="presParOf" srcId="{CC4CB4BC-119E-4AD0-954C-975CE9BFFB66}" destId="{14712B30-CD5B-47C9-9F75-77E1FED59B0E}" srcOrd="2" destOrd="0" presId="urn:microsoft.com/office/officeart/2005/8/layout/radial6"/>
    <dgm:cxn modelId="{83CD3E0A-6B85-4FF3-8CF1-E6C98045B8D1}" type="presParOf" srcId="{CC4CB4BC-119E-4AD0-954C-975CE9BFFB66}" destId="{8FD42FC6-12F9-4424-9EE3-FA35C0A66BA2}" srcOrd="3" destOrd="0" presId="urn:microsoft.com/office/officeart/2005/8/layout/radial6"/>
    <dgm:cxn modelId="{01AA2752-9EE4-4BD7-B80E-0A746D4E1CDD}" type="presParOf" srcId="{CC4CB4BC-119E-4AD0-954C-975CE9BFFB66}" destId="{5E717CAF-C689-4F64-99DF-91A903F5575B}" srcOrd="4" destOrd="0" presId="urn:microsoft.com/office/officeart/2005/8/layout/radial6"/>
    <dgm:cxn modelId="{24C6AD6B-3C6D-4A8B-9144-4C2BDECB0F1D}" type="presParOf" srcId="{CC4CB4BC-119E-4AD0-954C-975CE9BFFB66}" destId="{868246FE-ED72-466E-AD89-5F06AD80DF85}" srcOrd="5" destOrd="0" presId="urn:microsoft.com/office/officeart/2005/8/layout/radial6"/>
    <dgm:cxn modelId="{520C3BD2-2094-41F7-BB1B-B5564E02EA1D}" type="presParOf" srcId="{CC4CB4BC-119E-4AD0-954C-975CE9BFFB66}" destId="{A096A6F6-6746-4303-9DFE-15474CF086EA}" srcOrd="6" destOrd="0" presId="urn:microsoft.com/office/officeart/2005/8/layout/radial6"/>
    <dgm:cxn modelId="{0068EFEC-EFD6-4D07-A9D3-E6A8E78B7352}" type="presParOf" srcId="{CC4CB4BC-119E-4AD0-954C-975CE9BFFB66}" destId="{56D78C21-633F-4634-80C1-0C454AEB3FEE}" srcOrd="7" destOrd="0" presId="urn:microsoft.com/office/officeart/2005/8/layout/radial6"/>
    <dgm:cxn modelId="{112C9715-12B7-4BD3-9F4B-CAAB732BF042}" type="presParOf" srcId="{CC4CB4BC-119E-4AD0-954C-975CE9BFFB66}" destId="{553DD510-0B21-4B2C-8806-2846B5E3F99B}" srcOrd="8" destOrd="0" presId="urn:microsoft.com/office/officeart/2005/8/layout/radial6"/>
    <dgm:cxn modelId="{10BA0156-A394-4331-8771-06C760701A5D}" type="presParOf" srcId="{CC4CB4BC-119E-4AD0-954C-975CE9BFFB66}" destId="{132F2AD5-8081-4ED9-8DDC-3F9A1F19B4D5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34A2B3-EA9E-4F0A-AE24-40B54B92C759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28A75F3-23CA-4DEE-88E1-1C418D93A775}">
      <dgm:prSet phldrT="[Text]"/>
      <dgm:spPr/>
      <dgm:t>
        <a:bodyPr/>
        <a:lstStyle/>
        <a:p>
          <a:r>
            <a:rPr lang="en-US"/>
            <a:t>Remove highly correlated variables</a:t>
          </a:r>
        </a:p>
      </dgm:t>
    </dgm:pt>
    <dgm:pt modelId="{7B41934A-9C31-490B-9C8C-CFB8978713EC}" type="parTrans" cxnId="{3DA101D4-BAC5-4D6A-A5D1-E833D6BDDC60}">
      <dgm:prSet/>
      <dgm:spPr/>
      <dgm:t>
        <a:bodyPr/>
        <a:lstStyle/>
        <a:p>
          <a:endParaRPr lang="en-US"/>
        </a:p>
      </dgm:t>
    </dgm:pt>
    <dgm:pt modelId="{197F6E8E-5140-40C0-9C62-AC0FA14F7C61}" type="sibTrans" cxnId="{3DA101D4-BAC5-4D6A-A5D1-E833D6BDDC60}">
      <dgm:prSet/>
      <dgm:spPr/>
      <dgm:t>
        <a:bodyPr/>
        <a:lstStyle/>
        <a:p>
          <a:endParaRPr lang="en-US"/>
        </a:p>
      </dgm:t>
    </dgm:pt>
    <dgm:pt modelId="{151A6393-7606-47FE-9706-601021BC71ED}">
      <dgm:prSet phldrT="[Text]"/>
      <dgm:spPr/>
      <dgm:t>
        <a:bodyPr/>
        <a:lstStyle/>
        <a:p>
          <a:r>
            <a:rPr lang="en-US"/>
            <a:t>Remove data where articles had no words</a:t>
          </a:r>
        </a:p>
      </dgm:t>
    </dgm:pt>
    <dgm:pt modelId="{23E1FE6F-F710-48E3-B8E7-656183874D2C}" type="parTrans" cxnId="{72DC609F-22F7-42F6-BC30-577FC9E8F501}">
      <dgm:prSet/>
      <dgm:spPr/>
      <dgm:t>
        <a:bodyPr/>
        <a:lstStyle/>
        <a:p>
          <a:endParaRPr lang="en-US"/>
        </a:p>
      </dgm:t>
    </dgm:pt>
    <dgm:pt modelId="{EEAC557D-E302-47F3-97A3-14924062679C}" type="sibTrans" cxnId="{72DC609F-22F7-42F6-BC30-577FC9E8F501}">
      <dgm:prSet/>
      <dgm:spPr/>
      <dgm:t>
        <a:bodyPr/>
        <a:lstStyle/>
        <a:p>
          <a:endParaRPr lang="en-US"/>
        </a:p>
      </dgm:t>
    </dgm:pt>
    <dgm:pt modelId="{3A29217E-9A87-4AD9-9B60-E49BAF75AA74}">
      <dgm:prSet phldrT="[Text]"/>
      <dgm:spPr/>
      <dgm:t>
        <a:bodyPr/>
        <a:lstStyle/>
        <a:p>
          <a:r>
            <a:rPr lang="en-US" dirty="0"/>
            <a:t>Remove data where the number of shares was an outlier</a:t>
          </a:r>
        </a:p>
      </dgm:t>
    </dgm:pt>
    <dgm:pt modelId="{A16A5B98-13DE-46A9-9336-4D8D8F7D0181}" type="parTrans" cxnId="{67EBA537-A5E5-4D66-BEFC-679D5F3FEC2E}">
      <dgm:prSet/>
      <dgm:spPr/>
      <dgm:t>
        <a:bodyPr/>
        <a:lstStyle/>
        <a:p>
          <a:endParaRPr lang="en-US"/>
        </a:p>
      </dgm:t>
    </dgm:pt>
    <dgm:pt modelId="{6E8FF5CD-7BEA-47E4-A9CE-4FF02AC15B7F}" type="sibTrans" cxnId="{67EBA537-A5E5-4D66-BEFC-679D5F3FEC2E}">
      <dgm:prSet/>
      <dgm:spPr/>
      <dgm:t>
        <a:bodyPr/>
        <a:lstStyle/>
        <a:p>
          <a:endParaRPr lang="en-US"/>
        </a:p>
      </dgm:t>
    </dgm:pt>
    <dgm:pt modelId="{86D32B67-11AE-4F29-BCC2-0412754AB666}">
      <dgm:prSet phldrT="[Text]"/>
      <dgm:spPr/>
      <dgm:t>
        <a:bodyPr/>
        <a:lstStyle/>
        <a:p>
          <a:r>
            <a:rPr lang="en-US" dirty="0"/>
            <a:t>Feature selection using mutual information</a:t>
          </a:r>
        </a:p>
      </dgm:t>
    </dgm:pt>
    <dgm:pt modelId="{6B8AD6C8-72D2-4BD3-A236-F4F4181BB0D4}" type="parTrans" cxnId="{40A08D2E-E056-4B5C-886B-26CB9D7FF08A}">
      <dgm:prSet/>
      <dgm:spPr/>
      <dgm:t>
        <a:bodyPr/>
        <a:lstStyle/>
        <a:p>
          <a:endParaRPr lang="en-US"/>
        </a:p>
      </dgm:t>
    </dgm:pt>
    <dgm:pt modelId="{C2893A51-4E94-4C4B-B151-84DCBF1CFF3E}" type="sibTrans" cxnId="{40A08D2E-E056-4B5C-886B-26CB9D7FF08A}">
      <dgm:prSet/>
      <dgm:spPr/>
      <dgm:t>
        <a:bodyPr/>
        <a:lstStyle/>
        <a:p>
          <a:endParaRPr lang="en-US"/>
        </a:p>
      </dgm:t>
    </dgm:pt>
    <dgm:pt modelId="{0D1BFBDD-9EE0-4986-8527-A9879B58FD7A}">
      <dgm:prSet/>
      <dgm:spPr/>
      <dgm:t>
        <a:bodyPr/>
        <a:lstStyle/>
        <a:p>
          <a:r>
            <a:rPr lang="en-US" dirty="0"/>
            <a:t>Supervised Binning</a:t>
          </a:r>
        </a:p>
      </dgm:t>
    </dgm:pt>
    <dgm:pt modelId="{EAF4DF17-1651-46CE-9FC7-4C753ED93A23}" type="parTrans" cxnId="{044CDFB1-2F37-4C3B-88DD-B18852C6BE9C}">
      <dgm:prSet/>
      <dgm:spPr/>
      <dgm:t>
        <a:bodyPr/>
        <a:lstStyle/>
        <a:p>
          <a:endParaRPr lang="en-US"/>
        </a:p>
      </dgm:t>
    </dgm:pt>
    <dgm:pt modelId="{60E8BBD7-76C7-40FB-A54F-BE0E02BBF3AC}" type="sibTrans" cxnId="{044CDFB1-2F37-4C3B-88DD-B18852C6BE9C}">
      <dgm:prSet/>
      <dgm:spPr/>
      <dgm:t>
        <a:bodyPr/>
        <a:lstStyle/>
        <a:p>
          <a:endParaRPr lang="en-US"/>
        </a:p>
      </dgm:t>
    </dgm:pt>
    <dgm:pt modelId="{A5898881-12E6-4029-A964-1C500E0C2B70}">
      <dgm:prSet/>
      <dgm:spPr/>
      <dgm:t>
        <a:bodyPr/>
        <a:lstStyle/>
        <a:p>
          <a:r>
            <a:rPr lang="en-US" dirty="0"/>
            <a:t>Omnibus Processing</a:t>
          </a:r>
        </a:p>
      </dgm:t>
    </dgm:pt>
    <dgm:pt modelId="{BA2944EA-F9AB-4B24-A246-B49263A1B456}" type="parTrans" cxnId="{C584A08B-D91D-4896-A078-1407F602A819}">
      <dgm:prSet/>
      <dgm:spPr/>
      <dgm:t>
        <a:bodyPr/>
        <a:lstStyle/>
        <a:p>
          <a:endParaRPr lang="en-US"/>
        </a:p>
      </dgm:t>
    </dgm:pt>
    <dgm:pt modelId="{20008625-5FEA-4A3C-8E29-47883818D9E8}" type="sibTrans" cxnId="{C584A08B-D91D-4896-A078-1407F602A819}">
      <dgm:prSet/>
      <dgm:spPr/>
      <dgm:t>
        <a:bodyPr/>
        <a:lstStyle/>
        <a:p>
          <a:endParaRPr lang="en-US"/>
        </a:p>
      </dgm:t>
    </dgm:pt>
    <dgm:pt modelId="{35D89D82-77C2-41F8-87CE-4CDD25378543}" type="pres">
      <dgm:prSet presAssocID="{6B34A2B3-EA9E-4F0A-AE24-40B54B92C759}" presName="Name0" presStyleCnt="0">
        <dgm:presLayoutVars>
          <dgm:dir/>
          <dgm:resizeHandles val="exact"/>
        </dgm:presLayoutVars>
      </dgm:prSet>
      <dgm:spPr/>
    </dgm:pt>
    <dgm:pt modelId="{B1D895C7-F40A-4756-8B1A-CEC69D6251F9}" type="pres">
      <dgm:prSet presAssocID="{128A75F3-23CA-4DEE-88E1-1C418D93A775}" presName="node" presStyleLbl="node1" presStyleIdx="0" presStyleCnt="6">
        <dgm:presLayoutVars>
          <dgm:bulletEnabled val="1"/>
        </dgm:presLayoutVars>
      </dgm:prSet>
      <dgm:spPr/>
    </dgm:pt>
    <dgm:pt modelId="{38F555F7-CBAC-483D-B2BC-D713FEDE799B}" type="pres">
      <dgm:prSet presAssocID="{197F6E8E-5140-40C0-9C62-AC0FA14F7C61}" presName="sibTrans" presStyleLbl="sibTrans1D1" presStyleIdx="0" presStyleCnt="5"/>
      <dgm:spPr/>
    </dgm:pt>
    <dgm:pt modelId="{6323A250-0C42-4A51-9812-E89BAA7F8A31}" type="pres">
      <dgm:prSet presAssocID="{197F6E8E-5140-40C0-9C62-AC0FA14F7C61}" presName="connectorText" presStyleLbl="sibTrans1D1" presStyleIdx="0" presStyleCnt="5"/>
      <dgm:spPr/>
    </dgm:pt>
    <dgm:pt modelId="{5FB186DA-893A-4459-B1A1-AAEB81DC717B}" type="pres">
      <dgm:prSet presAssocID="{151A6393-7606-47FE-9706-601021BC71ED}" presName="node" presStyleLbl="node1" presStyleIdx="1" presStyleCnt="6">
        <dgm:presLayoutVars>
          <dgm:bulletEnabled val="1"/>
        </dgm:presLayoutVars>
      </dgm:prSet>
      <dgm:spPr/>
    </dgm:pt>
    <dgm:pt modelId="{55A1C880-2740-4B07-896C-235095E61790}" type="pres">
      <dgm:prSet presAssocID="{EEAC557D-E302-47F3-97A3-14924062679C}" presName="sibTrans" presStyleLbl="sibTrans1D1" presStyleIdx="1" presStyleCnt="5"/>
      <dgm:spPr/>
    </dgm:pt>
    <dgm:pt modelId="{95184813-352E-4FD2-8BFC-682964C1B49A}" type="pres">
      <dgm:prSet presAssocID="{EEAC557D-E302-47F3-97A3-14924062679C}" presName="connectorText" presStyleLbl="sibTrans1D1" presStyleIdx="1" presStyleCnt="5"/>
      <dgm:spPr/>
    </dgm:pt>
    <dgm:pt modelId="{4E1C91E4-D5C0-40ED-A0FA-73BAA2288041}" type="pres">
      <dgm:prSet presAssocID="{3A29217E-9A87-4AD9-9B60-E49BAF75AA74}" presName="node" presStyleLbl="node1" presStyleIdx="2" presStyleCnt="6">
        <dgm:presLayoutVars>
          <dgm:bulletEnabled val="1"/>
        </dgm:presLayoutVars>
      </dgm:prSet>
      <dgm:spPr/>
    </dgm:pt>
    <dgm:pt modelId="{2F9B2817-C38B-4040-8742-8B6FAA082874}" type="pres">
      <dgm:prSet presAssocID="{6E8FF5CD-7BEA-47E4-A9CE-4FF02AC15B7F}" presName="sibTrans" presStyleLbl="sibTrans1D1" presStyleIdx="2" presStyleCnt="5"/>
      <dgm:spPr/>
    </dgm:pt>
    <dgm:pt modelId="{EFC82549-80B4-42F8-8802-AA374AAD379B}" type="pres">
      <dgm:prSet presAssocID="{6E8FF5CD-7BEA-47E4-A9CE-4FF02AC15B7F}" presName="connectorText" presStyleLbl="sibTrans1D1" presStyleIdx="2" presStyleCnt="5"/>
      <dgm:spPr/>
    </dgm:pt>
    <dgm:pt modelId="{42200851-CB69-4427-9119-6EF70A24DC69}" type="pres">
      <dgm:prSet presAssocID="{86D32B67-11AE-4F29-BCC2-0412754AB666}" presName="node" presStyleLbl="node1" presStyleIdx="3" presStyleCnt="6">
        <dgm:presLayoutVars>
          <dgm:bulletEnabled val="1"/>
        </dgm:presLayoutVars>
      </dgm:prSet>
      <dgm:spPr/>
    </dgm:pt>
    <dgm:pt modelId="{0C1C22AE-AF3A-44F8-A36E-8BB8210F86FC}" type="pres">
      <dgm:prSet presAssocID="{C2893A51-4E94-4C4B-B151-84DCBF1CFF3E}" presName="sibTrans" presStyleLbl="sibTrans1D1" presStyleIdx="3" presStyleCnt="5"/>
      <dgm:spPr/>
    </dgm:pt>
    <dgm:pt modelId="{A2B2376E-95C9-44BD-B5EE-237798B2EEB3}" type="pres">
      <dgm:prSet presAssocID="{C2893A51-4E94-4C4B-B151-84DCBF1CFF3E}" presName="connectorText" presStyleLbl="sibTrans1D1" presStyleIdx="3" presStyleCnt="5"/>
      <dgm:spPr/>
    </dgm:pt>
    <dgm:pt modelId="{EBE7BBD1-E3D2-4590-BA56-DAC706A8CE62}" type="pres">
      <dgm:prSet presAssocID="{0D1BFBDD-9EE0-4986-8527-A9879B58FD7A}" presName="node" presStyleLbl="node1" presStyleIdx="4" presStyleCnt="6">
        <dgm:presLayoutVars>
          <dgm:bulletEnabled val="1"/>
        </dgm:presLayoutVars>
      </dgm:prSet>
      <dgm:spPr/>
    </dgm:pt>
    <dgm:pt modelId="{78E64906-5098-41E3-890C-FE1764EF69FE}" type="pres">
      <dgm:prSet presAssocID="{60E8BBD7-76C7-40FB-A54F-BE0E02BBF3AC}" presName="sibTrans" presStyleLbl="sibTrans1D1" presStyleIdx="4" presStyleCnt="5"/>
      <dgm:spPr/>
    </dgm:pt>
    <dgm:pt modelId="{AF00A51E-71FF-4512-B155-4A5126A43578}" type="pres">
      <dgm:prSet presAssocID="{60E8BBD7-76C7-40FB-A54F-BE0E02BBF3AC}" presName="connectorText" presStyleLbl="sibTrans1D1" presStyleIdx="4" presStyleCnt="5"/>
      <dgm:spPr/>
    </dgm:pt>
    <dgm:pt modelId="{22E156C8-A9AC-41B9-8A1F-9F0FF375198A}" type="pres">
      <dgm:prSet presAssocID="{A5898881-12E6-4029-A964-1C500E0C2B70}" presName="node" presStyleLbl="node1" presStyleIdx="5" presStyleCnt="6">
        <dgm:presLayoutVars>
          <dgm:bulletEnabled val="1"/>
        </dgm:presLayoutVars>
      </dgm:prSet>
      <dgm:spPr/>
    </dgm:pt>
  </dgm:ptLst>
  <dgm:cxnLst>
    <dgm:cxn modelId="{C6780C00-1821-4623-9B33-2D547D61AF29}" type="presOf" srcId="{197F6E8E-5140-40C0-9C62-AC0FA14F7C61}" destId="{38F555F7-CBAC-483D-B2BC-D713FEDE799B}" srcOrd="0" destOrd="0" presId="urn:microsoft.com/office/officeart/2005/8/layout/bProcess3"/>
    <dgm:cxn modelId="{E362890F-9C62-48A2-ABBF-8E1D948C42EB}" type="presOf" srcId="{C2893A51-4E94-4C4B-B151-84DCBF1CFF3E}" destId="{0C1C22AE-AF3A-44F8-A36E-8BB8210F86FC}" srcOrd="0" destOrd="0" presId="urn:microsoft.com/office/officeart/2005/8/layout/bProcess3"/>
    <dgm:cxn modelId="{3D9BDA24-56EE-46EC-BCD1-37C6F5BD552A}" type="presOf" srcId="{0D1BFBDD-9EE0-4986-8527-A9879B58FD7A}" destId="{EBE7BBD1-E3D2-4590-BA56-DAC706A8CE62}" srcOrd="0" destOrd="0" presId="urn:microsoft.com/office/officeart/2005/8/layout/bProcess3"/>
    <dgm:cxn modelId="{9E426426-C88D-46BC-9869-BFCFF25D873B}" type="presOf" srcId="{A5898881-12E6-4029-A964-1C500E0C2B70}" destId="{22E156C8-A9AC-41B9-8A1F-9F0FF375198A}" srcOrd="0" destOrd="0" presId="urn:microsoft.com/office/officeart/2005/8/layout/bProcess3"/>
    <dgm:cxn modelId="{40A08D2E-E056-4B5C-886B-26CB9D7FF08A}" srcId="{6B34A2B3-EA9E-4F0A-AE24-40B54B92C759}" destId="{86D32B67-11AE-4F29-BCC2-0412754AB666}" srcOrd="3" destOrd="0" parTransId="{6B8AD6C8-72D2-4BD3-A236-F4F4181BB0D4}" sibTransId="{C2893A51-4E94-4C4B-B151-84DCBF1CFF3E}"/>
    <dgm:cxn modelId="{67EBA537-A5E5-4D66-BEFC-679D5F3FEC2E}" srcId="{6B34A2B3-EA9E-4F0A-AE24-40B54B92C759}" destId="{3A29217E-9A87-4AD9-9B60-E49BAF75AA74}" srcOrd="2" destOrd="0" parTransId="{A16A5B98-13DE-46A9-9336-4D8D8F7D0181}" sibTransId="{6E8FF5CD-7BEA-47E4-A9CE-4FF02AC15B7F}"/>
    <dgm:cxn modelId="{FE31FA3D-BF0B-4332-ADA0-1B429340A64D}" type="presOf" srcId="{EEAC557D-E302-47F3-97A3-14924062679C}" destId="{95184813-352E-4FD2-8BFC-682964C1B49A}" srcOrd="1" destOrd="0" presId="urn:microsoft.com/office/officeart/2005/8/layout/bProcess3"/>
    <dgm:cxn modelId="{4030885F-ECB9-44CF-A236-8492374B9617}" type="presOf" srcId="{60E8BBD7-76C7-40FB-A54F-BE0E02BBF3AC}" destId="{AF00A51E-71FF-4512-B155-4A5126A43578}" srcOrd="1" destOrd="0" presId="urn:microsoft.com/office/officeart/2005/8/layout/bProcess3"/>
    <dgm:cxn modelId="{EB717572-98B1-4B86-9253-F7EDC5D93554}" type="presOf" srcId="{197F6E8E-5140-40C0-9C62-AC0FA14F7C61}" destId="{6323A250-0C42-4A51-9812-E89BAA7F8A31}" srcOrd="1" destOrd="0" presId="urn:microsoft.com/office/officeart/2005/8/layout/bProcess3"/>
    <dgm:cxn modelId="{A0B18F80-5C90-4BB3-B219-A34A93B18C1C}" type="presOf" srcId="{6E8FF5CD-7BEA-47E4-A9CE-4FF02AC15B7F}" destId="{2F9B2817-C38B-4040-8742-8B6FAA082874}" srcOrd="0" destOrd="0" presId="urn:microsoft.com/office/officeart/2005/8/layout/bProcess3"/>
    <dgm:cxn modelId="{C584A08B-D91D-4896-A078-1407F602A819}" srcId="{6B34A2B3-EA9E-4F0A-AE24-40B54B92C759}" destId="{A5898881-12E6-4029-A964-1C500E0C2B70}" srcOrd="5" destOrd="0" parTransId="{BA2944EA-F9AB-4B24-A246-B49263A1B456}" sibTransId="{20008625-5FEA-4A3C-8E29-47883818D9E8}"/>
    <dgm:cxn modelId="{A9AE4C9A-9ED8-45EA-A257-347F6828EE67}" type="presOf" srcId="{6E8FF5CD-7BEA-47E4-A9CE-4FF02AC15B7F}" destId="{EFC82549-80B4-42F8-8802-AA374AAD379B}" srcOrd="1" destOrd="0" presId="urn:microsoft.com/office/officeart/2005/8/layout/bProcess3"/>
    <dgm:cxn modelId="{5A1D699E-A38E-4A86-8FBA-263D83F57A0B}" type="presOf" srcId="{151A6393-7606-47FE-9706-601021BC71ED}" destId="{5FB186DA-893A-4459-B1A1-AAEB81DC717B}" srcOrd="0" destOrd="0" presId="urn:microsoft.com/office/officeart/2005/8/layout/bProcess3"/>
    <dgm:cxn modelId="{72DC609F-22F7-42F6-BC30-577FC9E8F501}" srcId="{6B34A2B3-EA9E-4F0A-AE24-40B54B92C759}" destId="{151A6393-7606-47FE-9706-601021BC71ED}" srcOrd="1" destOrd="0" parTransId="{23E1FE6F-F710-48E3-B8E7-656183874D2C}" sibTransId="{EEAC557D-E302-47F3-97A3-14924062679C}"/>
    <dgm:cxn modelId="{C896E1A6-D65E-4AC1-A915-41FFA5CA85C4}" type="presOf" srcId="{C2893A51-4E94-4C4B-B151-84DCBF1CFF3E}" destId="{A2B2376E-95C9-44BD-B5EE-237798B2EEB3}" srcOrd="1" destOrd="0" presId="urn:microsoft.com/office/officeart/2005/8/layout/bProcess3"/>
    <dgm:cxn modelId="{B7DB1CAE-0D16-481F-962B-F80E2EF2BD7A}" type="presOf" srcId="{86D32B67-11AE-4F29-BCC2-0412754AB666}" destId="{42200851-CB69-4427-9119-6EF70A24DC69}" srcOrd="0" destOrd="0" presId="urn:microsoft.com/office/officeart/2005/8/layout/bProcess3"/>
    <dgm:cxn modelId="{044CDFB1-2F37-4C3B-88DD-B18852C6BE9C}" srcId="{6B34A2B3-EA9E-4F0A-AE24-40B54B92C759}" destId="{0D1BFBDD-9EE0-4986-8527-A9879B58FD7A}" srcOrd="4" destOrd="0" parTransId="{EAF4DF17-1651-46CE-9FC7-4C753ED93A23}" sibTransId="{60E8BBD7-76C7-40FB-A54F-BE0E02BBF3AC}"/>
    <dgm:cxn modelId="{96BD87C4-69DA-432B-A2FB-5E3D9B281BF2}" type="presOf" srcId="{6B34A2B3-EA9E-4F0A-AE24-40B54B92C759}" destId="{35D89D82-77C2-41F8-87CE-4CDD25378543}" srcOrd="0" destOrd="0" presId="urn:microsoft.com/office/officeart/2005/8/layout/bProcess3"/>
    <dgm:cxn modelId="{AF4F3AC8-7AF1-40B1-87C8-E02DD60E308B}" type="presOf" srcId="{EEAC557D-E302-47F3-97A3-14924062679C}" destId="{55A1C880-2740-4B07-896C-235095E61790}" srcOrd="0" destOrd="0" presId="urn:microsoft.com/office/officeart/2005/8/layout/bProcess3"/>
    <dgm:cxn modelId="{3DA101D4-BAC5-4D6A-A5D1-E833D6BDDC60}" srcId="{6B34A2B3-EA9E-4F0A-AE24-40B54B92C759}" destId="{128A75F3-23CA-4DEE-88E1-1C418D93A775}" srcOrd="0" destOrd="0" parTransId="{7B41934A-9C31-490B-9C8C-CFB8978713EC}" sibTransId="{197F6E8E-5140-40C0-9C62-AC0FA14F7C61}"/>
    <dgm:cxn modelId="{86286DD7-FA4F-4A7E-A182-927E076AAD27}" type="presOf" srcId="{128A75F3-23CA-4DEE-88E1-1C418D93A775}" destId="{B1D895C7-F40A-4756-8B1A-CEC69D6251F9}" srcOrd="0" destOrd="0" presId="urn:microsoft.com/office/officeart/2005/8/layout/bProcess3"/>
    <dgm:cxn modelId="{1292C6DA-A7B3-4F3D-9CA7-9030C8F7E49B}" type="presOf" srcId="{3A29217E-9A87-4AD9-9B60-E49BAF75AA74}" destId="{4E1C91E4-D5C0-40ED-A0FA-73BAA2288041}" srcOrd="0" destOrd="0" presId="urn:microsoft.com/office/officeart/2005/8/layout/bProcess3"/>
    <dgm:cxn modelId="{8C3FECF7-5599-4897-8C88-98BD8565F999}" type="presOf" srcId="{60E8BBD7-76C7-40FB-A54F-BE0E02BBF3AC}" destId="{78E64906-5098-41E3-890C-FE1764EF69FE}" srcOrd="0" destOrd="0" presId="urn:microsoft.com/office/officeart/2005/8/layout/bProcess3"/>
    <dgm:cxn modelId="{A92BDE5B-0487-4721-B18F-E961704EADB3}" type="presParOf" srcId="{35D89D82-77C2-41F8-87CE-4CDD25378543}" destId="{B1D895C7-F40A-4756-8B1A-CEC69D6251F9}" srcOrd="0" destOrd="0" presId="urn:microsoft.com/office/officeart/2005/8/layout/bProcess3"/>
    <dgm:cxn modelId="{1A734AE1-2132-4106-96D3-540EAD2DEBE9}" type="presParOf" srcId="{35D89D82-77C2-41F8-87CE-4CDD25378543}" destId="{38F555F7-CBAC-483D-B2BC-D713FEDE799B}" srcOrd="1" destOrd="0" presId="urn:microsoft.com/office/officeart/2005/8/layout/bProcess3"/>
    <dgm:cxn modelId="{B0CD184E-D75E-4BFF-B373-09848A581923}" type="presParOf" srcId="{38F555F7-CBAC-483D-B2BC-D713FEDE799B}" destId="{6323A250-0C42-4A51-9812-E89BAA7F8A31}" srcOrd="0" destOrd="0" presId="urn:microsoft.com/office/officeart/2005/8/layout/bProcess3"/>
    <dgm:cxn modelId="{4108A689-80A8-4FAA-B5D2-91FFAFFE3094}" type="presParOf" srcId="{35D89D82-77C2-41F8-87CE-4CDD25378543}" destId="{5FB186DA-893A-4459-B1A1-AAEB81DC717B}" srcOrd="2" destOrd="0" presId="urn:microsoft.com/office/officeart/2005/8/layout/bProcess3"/>
    <dgm:cxn modelId="{06D2D332-4308-4ACE-AA6B-B0E0BF14F389}" type="presParOf" srcId="{35D89D82-77C2-41F8-87CE-4CDD25378543}" destId="{55A1C880-2740-4B07-896C-235095E61790}" srcOrd="3" destOrd="0" presId="urn:microsoft.com/office/officeart/2005/8/layout/bProcess3"/>
    <dgm:cxn modelId="{98DE4994-8892-40DA-AFDB-01958A7698AD}" type="presParOf" srcId="{55A1C880-2740-4B07-896C-235095E61790}" destId="{95184813-352E-4FD2-8BFC-682964C1B49A}" srcOrd="0" destOrd="0" presId="urn:microsoft.com/office/officeart/2005/8/layout/bProcess3"/>
    <dgm:cxn modelId="{D3D2FA96-AA40-4ACF-A83A-8CFC18E0F605}" type="presParOf" srcId="{35D89D82-77C2-41F8-87CE-4CDD25378543}" destId="{4E1C91E4-D5C0-40ED-A0FA-73BAA2288041}" srcOrd="4" destOrd="0" presId="urn:microsoft.com/office/officeart/2005/8/layout/bProcess3"/>
    <dgm:cxn modelId="{E938CE0B-05D5-42F1-AA88-670537BB439C}" type="presParOf" srcId="{35D89D82-77C2-41F8-87CE-4CDD25378543}" destId="{2F9B2817-C38B-4040-8742-8B6FAA082874}" srcOrd="5" destOrd="0" presId="urn:microsoft.com/office/officeart/2005/8/layout/bProcess3"/>
    <dgm:cxn modelId="{8B17A020-1335-4E77-B33B-2626EF9DE5B9}" type="presParOf" srcId="{2F9B2817-C38B-4040-8742-8B6FAA082874}" destId="{EFC82549-80B4-42F8-8802-AA374AAD379B}" srcOrd="0" destOrd="0" presId="urn:microsoft.com/office/officeart/2005/8/layout/bProcess3"/>
    <dgm:cxn modelId="{46B34813-7D79-49DD-A318-3C222E0B7180}" type="presParOf" srcId="{35D89D82-77C2-41F8-87CE-4CDD25378543}" destId="{42200851-CB69-4427-9119-6EF70A24DC69}" srcOrd="6" destOrd="0" presId="urn:microsoft.com/office/officeart/2005/8/layout/bProcess3"/>
    <dgm:cxn modelId="{228DC8C8-1EE2-44DE-B207-ACD043330865}" type="presParOf" srcId="{35D89D82-77C2-41F8-87CE-4CDD25378543}" destId="{0C1C22AE-AF3A-44F8-A36E-8BB8210F86FC}" srcOrd="7" destOrd="0" presId="urn:microsoft.com/office/officeart/2005/8/layout/bProcess3"/>
    <dgm:cxn modelId="{21375BE0-6B19-4590-9E72-9DC5C9903C35}" type="presParOf" srcId="{0C1C22AE-AF3A-44F8-A36E-8BB8210F86FC}" destId="{A2B2376E-95C9-44BD-B5EE-237798B2EEB3}" srcOrd="0" destOrd="0" presId="urn:microsoft.com/office/officeart/2005/8/layout/bProcess3"/>
    <dgm:cxn modelId="{A6B7C89D-2340-4836-81CF-CA60D2EC0E79}" type="presParOf" srcId="{35D89D82-77C2-41F8-87CE-4CDD25378543}" destId="{EBE7BBD1-E3D2-4590-BA56-DAC706A8CE62}" srcOrd="8" destOrd="0" presId="urn:microsoft.com/office/officeart/2005/8/layout/bProcess3"/>
    <dgm:cxn modelId="{02F81DDA-187B-481A-B6B4-0D7C34799B7E}" type="presParOf" srcId="{35D89D82-77C2-41F8-87CE-4CDD25378543}" destId="{78E64906-5098-41E3-890C-FE1764EF69FE}" srcOrd="9" destOrd="0" presId="urn:microsoft.com/office/officeart/2005/8/layout/bProcess3"/>
    <dgm:cxn modelId="{8628D0E7-40F7-4D27-8D25-39C132755A86}" type="presParOf" srcId="{78E64906-5098-41E3-890C-FE1764EF69FE}" destId="{AF00A51E-71FF-4512-B155-4A5126A43578}" srcOrd="0" destOrd="0" presId="urn:microsoft.com/office/officeart/2005/8/layout/bProcess3"/>
    <dgm:cxn modelId="{F903801D-ABC8-42B9-BEE1-E264DC6E6100}" type="presParOf" srcId="{35D89D82-77C2-41F8-87CE-4CDD25378543}" destId="{22E156C8-A9AC-41B9-8A1F-9F0FF375198A}" srcOrd="10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555BDAD-3953-4ACB-BD19-1FD1C0D862DE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7D4A081-7130-4511-B2BB-CD7AA11C7401}">
      <dgm:prSet phldrT="[Text]"/>
      <dgm:spPr/>
      <dgm:t>
        <a:bodyPr/>
        <a:lstStyle/>
        <a:p>
          <a:r>
            <a:rPr lang="en-US" dirty="0"/>
            <a:t>Benchmark: 60.40%</a:t>
          </a:r>
        </a:p>
      </dgm:t>
    </dgm:pt>
    <dgm:pt modelId="{507BDB1C-BB5F-4E61-861A-31906AD5ADC5}" type="parTrans" cxnId="{969C320A-ECFF-4CE9-B0B4-5A15DF6147C4}">
      <dgm:prSet/>
      <dgm:spPr/>
      <dgm:t>
        <a:bodyPr/>
        <a:lstStyle/>
        <a:p>
          <a:endParaRPr lang="en-US"/>
        </a:p>
      </dgm:t>
    </dgm:pt>
    <dgm:pt modelId="{0D14D5BA-C922-4E4D-A543-CC81DC42D2E9}" type="sibTrans" cxnId="{969C320A-ECFF-4CE9-B0B4-5A15DF6147C4}">
      <dgm:prSet/>
      <dgm:spPr/>
      <dgm:t>
        <a:bodyPr/>
        <a:lstStyle/>
        <a:p>
          <a:endParaRPr lang="en-US"/>
        </a:p>
      </dgm:t>
    </dgm:pt>
    <dgm:pt modelId="{2331A001-4AC6-486B-9340-8072A6A24F25}">
      <dgm:prSet phldrT="[Text]"/>
      <dgm:spPr/>
      <dgm:t>
        <a:bodyPr/>
        <a:lstStyle/>
        <a:p>
          <a:r>
            <a:rPr lang="en-US" dirty="0"/>
            <a:t>Drop Correlated Columns: 60.40% </a:t>
          </a:r>
        </a:p>
      </dgm:t>
    </dgm:pt>
    <dgm:pt modelId="{1BF12644-001B-4A1B-AD9F-59EF0C7BF0E5}" type="parTrans" cxnId="{9AE0DACA-6B85-4213-8D11-5A04AE2C4F9B}">
      <dgm:prSet/>
      <dgm:spPr/>
      <dgm:t>
        <a:bodyPr/>
        <a:lstStyle/>
        <a:p>
          <a:endParaRPr lang="en-US"/>
        </a:p>
      </dgm:t>
    </dgm:pt>
    <dgm:pt modelId="{5095F6C4-AAD4-405F-BC83-147D9AD88D6A}" type="sibTrans" cxnId="{9AE0DACA-6B85-4213-8D11-5A04AE2C4F9B}">
      <dgm:prSet/>
      <dgm:spPr/>
      <dgm:t>
        <a:bodyPr/>
        <a:lstStyle/>
        <a:p>
          <a:endParaRPr lang="en-US"/>
        </a:p>
      </dgm:t>
    </dgm:pt>
    <dgm:pt modelId="{8D23F22F-D803-4033-8BBB-13611CF7518A}">
      <dgm:prSet phldrT="[Text]"/>
      <dgm:spPr/>
      <dgm:t>
        <a:bodyPr/>
        <a:lstStyle/>
        <a:p>
          <a:r>
            <a:rPr lang="en-US" dirty="0"/>
            <a:t>Drop No Words: 60.77%</a:t>
          </a:r>
        </a:p>
      </dgm:t>
    </dgm:pt>
    <dgm:pt modelId="{8239F00E-03A1-4D09-AC28-E5E4294DF26C}" type="parTrans" cxnId="{7A4B67FB-1CD8-4096-B541-6840FA1E77BE}">
      <dgm:prSet/>
      <dgm:spPr/>
      <dgm:t>
        <a:bodyPr/>
        <a:lstStyle/>
        <a:p>
          <a:endParaRPr lang="en-US"/>
        </a:p>
      </dgm:t>
    </dgm:pt>
    <dgm:pt modelId="{DA831C1F-4993-4528-86DE-9B9EC3600EFA}" type="sibTrans" cxnId="{7A4B67FB-1CD8-4096-B541-6840FA1E77BE}">
      <dgm:prSet/>
      <dgm:spPr/>
      <dgm:t>
        <a:bodyPr/>
        <a:lstStyle/>
        <a:p>
          <a:endParaRPr lang="en-US"/>
        </a:p>
      </dgm:t>
    </dgm:pt>
    <dgm:pt modelId="{001AC6FF-05F1-41F3-9861-D033E9B636D5}">
      <dgm:prSet phldrT="[Text]"/>
      <dgm:spPr/>
      <dgm:t>
        <a:bodyPr/>
        <a:lstStyle/>
        <a:p>
          <a:r>
            <a:rPr lang="en-US" dirty="0"/>
            <a:t>Drop Extreme Shares: 61.18%</a:t>
          </a:r>
        </a:p>
      </dgm:t>
    </dgm:pt>
    <dgm:pt modelId="{F09A703F-0EBC-4C02-B0DE-FDC79CC06E58}" type="parTrans" cxnId="{F3CEDCC5-3F77-44A7-8614-396BB6363F00}">
      <dgm:prSet/>
      <dgm:spPr/>
      <dgm:t>
        <a:bodyPr/>
        <a:lstStyle/>
        <a:p>
          <a:endParaRPr lang="en-US"/>
        </a:p>
      </dgm:t>
    </dgm:pt>
    <dgm:pt modelId="{3EC12900-DF68-48EF-B41B-694B5C820A7B}" type="sibTrans" cxnId="{F3CEDCC5-3F77-44A7-8614-396BB6363F00}">
      <dgm:prSet/>
      <dgm:spPr/>
      <dgm:t>
        <a:bodyPr/>
        <a:lstStyle/>
        <a:p>
          <a:endParaRPr lang="en-US"/>
        </a:p>
      </dgm:t>
    </dgm:pt>
    <dgm:pt modelId="{576906A6-0796-4877-ADFE-2580C3241925}">
      <dgm:prSet phldrT="[Text]"/>
      <dgm:spPr/>
      <dgm:t>
        <a:bodyPr/>
        <a:lstStyle/>
        <a:p>
          <a:r>
            <a:rPr lang="en-US" dirty="0"/>
            <a:t>Feature Selection: 55.53% </a:t>
          </a:r>
        </a:p>
      </dgm:t>
    </dgm:pt>
    <dgm:pt modelId="{3F5379A4-39CA-49EB-A0E4-D09D7D40979F}" type="parTrans" cxnId="{3EC7C4DC-93ED-4C6B-A313-4352B2F14227}">
      <dgm:prSet/>
      <dgm:spPr/>
      <dgm:t>
        <a:bodyPr/>
        <a:lstStyle/>
        <a:p>
          <a:endParaRPr lang="en-US"/>
        </a:p>
      </dgm:t>
    </dgm:pt>
    <dgm:pt modelId="{A380F166-DFB1-4B9A-A7D1-373304E70C4C}" type="sibTrans" cxnId="{3EC7C4DC-93ED-4C6B-A313-4352B2F14227}">
      <dgm:prSet/>
      <dgm:spPr/>
      <dgm:t>
        <a:bodyPr/>
        <a:lstStyle/>
        <a:p>
          <a:endParaRPr lang="en-US"/>
        </a:p>
      </dgm:t>
    </dgm:pt>
    <dgm:pt modelId="{C48F9B8D-E877-4629-B26D-AA7D09CF72A1}">
      <dgm:prSet phldrT="[Text]"/>
      <dgm:spPr/>
      <dgm:t>
        <a:bodyPr/>
        <a:lstStyle/>
        <a:p>
          <a:r>
            <a:rPr lang="en-US" dirty="0"/>
            <a:t>Supervised Discretization: 64.73%</a:t>
          </a:r>
        </a:p>
      </dgm:t>
    </dgm:pt>
    <dgm:pt modelId="{0E0CA297-77AC-4668-87A0-9682EA659356}" type="parTrans" cxnId="{76C79E75-DA99-419D-BF8E-BB019E748EA2}">
      <dgm:prSet/>
      <dgm:spPr/>
      <dgm:t>
        <a:bodyPr/>
        <a:lstStyle/>
        <a:p>
          <a:endParaRPr lang="en-US"/>
        </a:p>
      </dgm:t>
    </dgm:pt>
    <dgm:pt modelId="{3844024C-19BA-4FC2-A0B1-9E115EFBEAFE}" type="sibTrans" cxnId="{76C79E75-DA99-419D-BF8E-BB019E748EA2}">
      <dgm:prSet/>
      <dgm:spPr/>
      <dgm:t>
        <a:bodyPr/>
        <a:lstStyle/>
        <a:p>
          <a:endParaRPr lang="en-US"/>
        </a:p>
      </dgm:t>
    </dgm:pt>
    <dgm:pt modelId="{1EA9F349-4E05-4470-9AE8-5864E9F3090F}">
      <dgm:prSet phldrT="[Text]"/>
      <dgm:spPr/>
      <dgm:t>
        <a:bodyPr/>
        <a:lstStyle/>
        <a:p>
          <a:r>
            <a:rPr lang="en-US" dirty="0"/>
            <a:t>Omnibus: 56.47%</a:t>
          </a:r>
        </a:p>
      </dgm:t>
    </dgm:pt>
    <dgm:pt modelId="{CE002F3F-1EA7-4711-B382-F6E2FACE88DD}" type="parTrans" cxnId="{F79797D5-698D-4438-850D-79399E3C5C0F}">
      <dgm:prSet/>
      <dgm:spPr/>
      <dgm:t>
        <a:bodyPr/>
        <a:lstStyle/>
        <a:p>
          <a:endParaRPr lang="en-US"/>
        </a:p>
      </dgm:t>
    </dgm:pt>
    <dgm:pt modelId="{B96EC835-B727-45D9-B78F-D84A22F1D9C7}" type="sibTrans" cxnId="{F79797D5-698D-4438-850D-79399E3C5C0F}">
      <dgm:prSet/>
      <dgm:spPr/>
      <dgm:t>
        <a:bodyPr/>
        <a:lstStyle/>
        <a:p>
          <a:endParaRPr lang="en-US"/>
        </a:p>
      </dgm:t>
    </dgm:pt>
    <dgm:pt modelId="{A67AF0DA-1359-4E87-B864-4855F1050D31}" type="pres">
      <dgm:prSet presAssocID="{B555BDAD-3953-4ACB-BD19-1FD1C0D862DE}" presName="Name0" presStyleCnt="0">
        <dgm:presLayoutVars>
          <dgm:dir/>
          <dgm:resizeHandles/>
        </dgm:presLayoutVars>
      </dgm:prSet>
      <dgm:spPr/>
    </dgm:pt>
    <dgm:pt modelId="{5985113C-DD0C-4162-BF19-27F119B78B7B}" type="pres">
      <dgm:prSet presAssocID="{A7D4A081-7130-4511-B2BB-CD7AA11C7401}" presName="compNode" presStyleCnt="0"/>
      <dgm:spPr/>
    </dgm:pt>
    <dgm:pt modelId="{F87DC72D-C596-43CF-9CBF-B9F5D964723A}" type="pres">
      <dgm:prSet presAssocID="{A7D4A081-7130-4511-B2BB-CD7AA11C7401}" presName="dummyConnPt" presStyleCnt="0"/>
      <dgm:spPr/>
    </dgm:pt>
    <dgm:pt modelId="{3193DF62-8BB4-4E36-84DD-9596224B86E5}" type="pres">
      <dgm:prSet presAssocID="{A7D4A081-7130-4511-B2BB-CD7AA11C7401}" presName="node" presStyleLbl="node1" presStyleIdx="0" presStyleCnt="7">
        <dgm:presLayoutVars>
          <dgm:bulletEnabled val="1"/>
        </dgm:presLayoutVars>
      </dgm:prSet>
      <dgm:spPr/>
    </dgm:pt>
    <dgm:pt modelId="{A9A4BA7A-5377-4587-A926-FFE5E0060BE3}" type="pres">
      <dgm:prSet presAssocID="{0D14D5BA-C922-4E4D-A543-CC81DC42D2E9}" presName="sibTrans" presStyleLbl="bgSibTrans2D1" presStyleIdx="0" presStyleCnt="6"/>
      <dgm:spPr/>
    </dgm:pt>
    <dgm:pt modelId="{976A83AA-1C8C-40CE-9843-0C45AE4EA5D8}" type="pres">
      <dgm:prSet presAssocID="{2331A001-4AC6-486B-9340-8072A6A24F25}" presName="compNode" presStyleCnt="0"/>
      <dgm:spPr/>
    </dgm:pt>
    <dgm:pt modelId="{59D60C31-C165-45C6-A712-E50086428E77}" type="pres">
      <dgm:prSet presAssocID="{2331A001-4AC6-486B-9340-8072A6A24F25}" presName="dummyConnPt" presStyleCnt="0"/>
      <dgm:spPr/>
    </dgm:pt>
    <dgm:pt modelId="{89AF99B0-84C4-455A-8823-30353EBB1EE6}" type="pres">
      <dgm:prSet presAssocID="{2331A001-4AC6-486B-9340-8072A6A24F25}" presName="node" presStyleLbl="node1" presStyleIdx="1" presStyleCnt="7">
        <dgm:presLayoutVars>
          <dgm:bulletEnabled val="1"/>
        </dgm:presLayoutVars>
      </dgm:prSet>
      <dgm:spPr/>
    </dgm:pt>
    <dgm:pt modelId="{0C08FD9C-C50A-4688-B4F2-A2D94C98CE02}" type="pres">
      <dgm:prSet presAssocID="{5095F6C4-AAD4-405F-BC83-147D9AD88D6A}" presName="sibTrans" presStyleLbl="bgSibTrans2D1" presStyleIdx="1" presStyleCnt="6"/>
      <dgm:spPr/>
    </dgm:pt>
    <dgm:pt modelId="{23B0C374-CC38-4501-A800-8B214AFD2B52}" type="pres">
      <dgm:prSet presAssocID="{8D23F22F-D803-4033-8BBB-13611CF7518A}" presName="compNode" presStyleCnt="0"/>
      <dgm:spPr/>
    </dgm:pt>
    <dgm:pt modelId="{38AFA401-9FEA-409A-971E-2D41C1B9E119}" type="pres">
      <dgm:prSet presAssocID="{8D23F22F-D803-4033-8BBB-13611CF7518A}" presName="dummyConnPt" presStyleCnt="0"/>
      <dgm:spPr/>
    </dgm:pt>
    <dgm:pt modelId="{E0EE9BFF-62AA-416D-904A-38F65953F459}" type="pres">
      <dgm:prSet presAssocID="{8D23F22F-D803-4033-8BBB-13611CF7518A}" presName="node" presStyleLbl="node1" presStyleIdx="2" presStyleCnt="7">
        <dgm:presLayoutVars>
          <dgm:bulletEnabled val="1"/>
        </dgm:presLayoutVars>
      </dgm:prSet>
      <dgm:spPr/>
    </dgm:pt>
    <dgm:pt modelId="{43D26C63-2F28-4413-BA4F-10480E534E53}" type="pres">
      <dgm:prSet presAssocID="{DA831C1F-4993-4528-86DE-9B9EC3600EFA}" presName="sibTrans" presStyleLbl="bgSibTrans2D1" presStyleIdx="2" presStyleCnt="6"/>
      <dgm:spPr/>
    </dgm:pt>
    <dgm:pt modelId="{A684B1A8-5D85-4C73-8F91-8C240C405769}" type="pres">
      <dgm:prSet presAssocID="{001AC6FF-05F1-41F3-9861-D033E9B636D5}" presName="compNode" presStyleCnt="0"/>
      <dgm:spPr/>
    </dgm:pt>
    <dgm:pt modelId="{1B52152C-4439-4118-804B-D33A95D5FCAE}" type="pres">
      <dgm:prSet presAssocID="{001AC6FF-05F1-41F3-9861-D033E9B636D5}" presName="dummyConnPt" presStyleCnt="0"/>
      <dgm:spPr/>
    </dgm:pt>
    <dgm:pt modelId="{E62C7B9B-914C-4D8B-B2D9-352C624AAEE6}" type="pres">
      <dgm:prSet presAssocID="{001AC6FF-05F1-41F3-9861-D033E9B636D5}" presName="node" presStyleLbl="node1" presStyleIdx="3" presStyleCnt="7">
        <dgm:presLayoutVars>
          <dgm:bulletEnabled val="1"/>
        </dgm:presLayoutVars>
      </dgm:prSet>
      <dgm:spPr/>
    </dgm:pt>
    <dgm:pt modelId="{EAC469DC-FBEC-4B2C-901D-6887D453A6F8}" type="pres">
      <dgm:prSet presAssocID="{3EC12900-DF68-48EF-B41B-694B5C820A7B}" presName="sibTrans" presStyleLbl="bgSibTrans2D1" presStyleIdx="3" presStyleCnt="6"/>
      <dgm:spPr/>
    </dgm:pt>
    <dgm:pt modelId="{AA7A1630-D866-44AC-9B32-4BB459529E82}" type="pres">
      <dgm:prSet presAssocID="{576906A6-0796-4877-ADFE-2580C3241925}" presName="compNode" presStyleCnt="0"/>
      <dgm:spPr/>
    </dgm:pt>
    <dgm:pt modelId="{969747F4-FD16-44B3-9BD3-8E1F58819A06}" type="pres">
      <dgm:prSet presAssocID="{576906A6-0796-4877-ADFE-2580C3241925}" presName="dummyConnPt" presStyleCnt="0"/>
      <dgm:spPr/>
    </dgm:pt>
    <dgm:pt modelId="{853D7A4A-045E-44CB-B034-6FA202F4A904}" type="pres">
      <dgm:prSet presAssocID="{576906A6-0796-4877-ADFE-2580C3241925}" presName="node" presStyleLbl="node1" presStyleIdx="4" presStyleCnt="7">
        <dgm:presLayoutVars>
          <dgm:bulletEnabled val="1"/>
        </dgm:presLayoutVars>
      </dgm:prSet>
      <dgm:spPr/>
    </dgm:pt>
    <dgm:pt modelId="{46C4653E-55E0-44DE-BF41-1DCA61610786}" type="pres">
      <dgm:prSet presAssocID="{A380F166-DFB1-4B9A-A7D1-373304E70C4C}" presName="sibTrans" presStyleLbl="bgSibTrans2D1" presStyleIdx="4" presStyleCnt="6"/>
      <dgm:spPr/>
    </dgm:pt>
    <dgm:pt modelId="{77F5A44D-AEF7-4462-BDE3-92F9602C9141}" type="pres">
      <dgm:prSet presAssocID="{C48F9B8D-E877-4629-B26D-AA7D09CF72A1}" presName="compNode" presStyleCnt="0"/>
      <dgm:spPr/>
    </dgm:pt>
    <dgm:pt modelId="{951E5333-ADBD-4540-B996-5D7DB163C36F}" type="pres">
      <dgm:prSet presAssocID="{C48F9B8D-E877-4629-B26D-AA7D09CF72A1}" presName="dummyConnPt" presStyleCnt="0"/>
      <dgm:spPr/>
    </dgm:pt>
    <dgm:pt modelId="{98CB4880-901F-4F70-96DF-37F2D4BE35D2}" type="pres">
      <dgm:prSet presAssocID="{C48F9B8D-E877-4629-B26D-AA7D09CF72A1}" presName="node" presStyleLbl="node1" presStyleIdx="5" presStyleCnt="7">
        <dgm:presLayoutVars>
          <dgm:bulletEnabled val="1"/>
        </dgm:presLayoutVars>
      </dgm:prSet>
      <dgm:spPr/>
    </dgm:pt>
    <dgm:pt modelId="{18588B69-9D25-451F-BBCB-D469DAA48A2E}" type="pres">
      <dgm:prSet presAssocID="{3844024C-19BA-4FC2-A0B1-9E115EFBEAFE}" presName="sibTrans" presStyleLbl="bgSibTrans2D1" presStyleIdx="5" presStyleCnt="6"/>
      <dgm:spPr/>
    </dgm:pt>
    <dgm:pt modelId="{DE0F4261-EAB5-4558-AEDF-3F366E1F15F3}" type="pres">
      <dgm:prSet presAssocID="{1EA9F349-4E05-4470-9AE8-5864E9F3090F}" presName="compNode" presStyleCnt="0"/>
      <dgm:spPr/>
    </dgm:pt>
    <dgm:pt modelId="{47D4826E-8AFF-4DBE-8FDD-17DA7798E811}" type="pres">
      <dgm:prSet presAssocID="{1EA9F349-4E05-4470-9AE8-5864E9F3090F}" presName="dummyConnPt" presStyleCnt="0"/>
      <dgm:spPr/>
    </dgm:pt>
    <dgm:pt modelId="{2C2FD44D-172A-4074-95D8-7AB87DA1EF85}" type="pres">
      <dgm:prSet presAssocID="{1EA9F349-4E05-4470-9AE8-5864E9F3090F}" presName="node" presStyleLbl="node1" presStyleIdx="6" presStyleCnt="7">
        <dgm:presLayoutVars>
          <dgm:bulletEnabled val="1"/>
        </dgm:presLayoutVars>
      </dgm:prSet>
      <dgm:spPr/>
    </dgm:pt>
  </dgm:ptLst>
  <dgm:cxnLst>
    <dgm:cxn modelId="{A7BB5201-B4A1-4AC6-9073-DF9F90AB7988}" type="presOf" srcId="{001AC6FF-05F1-41F3-9861-D033E9B636D5}" destId="{E62C7B9B-914C-4D8B-B2D9-352C624AAEE6}" srcOrd="0" destOrd="0" presId="urn:microsoft.com/office/officeart/2005/8/layout/bProcess4"/>
    <dgm:cxn modelId="{969C320A-ECFF-4CE9-B0B4-5A15DF6147C4}" srcId="{B555BDAD-3953-4ACB-BD19-1FD1C0D862DE}" destId="{A7D4A081-7130-4511-B2BB-CD7AA11C7401}" srcOrd="0" destOrd="0" parTransId="{507BDB1C-BB5F-4E61-861A-31906AD5ADC5}" sibTransId="{0D14D5BA-C922-4E4D-A543-CC81DC42D2E9}"/>
    <dgm:cxn modelId="{D3598921-FE05-49F1-8BEF-157DD54F48F6}" type="presOf" srcId="{0D14D5BA-C922-4E4D-A543-CC81DC42D2E9}" destId="{A9A4BA7A-5377-4587-A926-FFE5E0060BE3}" srcOrd="0" destOrd="0" presId="urn:microsoft.com/office/officeart/2005/8/layout/bProcess4"/>
    <dgm:cxn modelId="{DD92A15B-1B79-463F-AA5D-8597C6692D5B}" type="presOf" srcId="{DA831C1F-4993-4528-86DE-9B9EC3600EFA}" destId="{43D26C63-2F28-4413-BA4F-10480E534E53}" srcOrd="0" destOrd="0" presId="urn:microsoft.com/office/officeart/2005/8/layout/bProcess4"/>
    <dgm:cxn modelId="{FBAB0164-9A93-4466-81FB-FAB501C8C2BF}" type="presOf" srcId="{2331A001-4AC6-486B-9340-8072A6A24F25}" destId="{89AF99B0-84C4-455A-8823-30353EBB1EE6}" srcOrd="0" destOrd="0" presId="urn:microsoft.com/office/officeart/2005/8/layout/bProcess4"/>
    <dgm:cxn modelId="{26B10164-29D9-42B7-A313-4A45BB316A2F}" type="presOf" srcId="{3EC12900-DF68-48EF-B41B-694B5C820A7B}" destId="{EAC469DC-FBEC-4B2C-901D-6887D453A6F8}" srcOrd="0" destOrd="0" presId="urn:microsoft.com/office/officeart/2005/8/layout/bProcess4"/>
    <dgm:cxn modelId="{46442C47-F1E4-4EA4-94BE-31A124488AE9}" type="presOf" srcId="{A7D4A081-7130-4511-B2BB-CD7AA11C7401}" destId="{3193DF62-8BB4-4E36-84DD-9596224B86E5}" srcOrd="0" destOrd="0" presId="urn:microsoft.com/office/officeart/2005/8/layout/bProcess4"/>
    <dgm:cxn modelId="{0584B547-3D00-4071-8E0E-111874355FB1}" type="presOf" srcId="{1EA9F349-4E05-4470-9AE8-5864E9F3090F}" destId="{2C2FD44D-172A-4074-95D8-7AB87DA1EF85}" srcOrd="0" destOrd="0" presId="urn:microsoft.com/office/officeart/2005/8/layout/bProcess4"/>
    <dgm:cxn modelId="{4D815070-C7D9-4212-AF5D-0A945E9249C4}" type="presOf" srcId="{3844024C-19BA-4FC2-A0B1-9E115EFBEAFE}" destId="{18588B69-9D25-451F-BBCB-D469DAA48A2E}" srcOrd="0" destOrd="0" presId="urn:microsoft.com/office/officeart/2005/8/layout/bProcess4"/>
    <dgm:cxn modelId="{76C79E75-DA99-419D-BF8E-BB019E748EA2}" srcId="{B555BDAD-3953-4ACB-BD19-1FD1C0D862DE}" destId="{C48F9B8D-E877-4629-B26D-AA7D09CF72A1}" srcOrd="5" destOrd="0" parTransId="{0E0CA297-77AC-4668-87A0-9682EA659356}" sibTransId="{3844024C-19BA-4FC2-A0B1-9E115EFBEAFE}"/>
    <dgm:cxn modelId="{74B5A896-2DF6-4E99-891D-9CB45B3EC848}" type="presOf" srcId="{C48F9B8D-E877-4629-B26D-AA7D09CF72A1}" destId="{98CB4880-901F-4F70-96DF-37F2D4BE35D2}" srcOrd="0" destOrd="0" presId="urn:microsoft.com/office/officeart/2005/8/layout/bProcess4"/>
    <dgm:cxn modelId="{B98C6698-297D-4C85-A51A-CA4EB1DD409D}" type="presOf" srcId="{B555BDAD-3953-4ACB-BD19-1FD1C0D862DE}" destId="{A67AF0DA-1359-4E87-B864-4855F1050D31}" srcOrd="0" destOrd="0" presId="urn:microsoft.com/office/officeart/2005/8/layout/bProcess4"/>
    <dgm:cxn modelId="{3B31F899-AC75-4D09-B308-405240B035DB}" type="presOf" srcId="{576906A6-0796-4877-ADFE-2580C3241925}" destId="{853D7A4A-045E-44CB-B034-6FA202F4A904}" srcOrd="0" destOrd="0" presId="urn:microsoft.com/office/officeart/2005/8/layout/bProcess4"/>
    <dgm:cxn modelId="{DAFC14C5-E5FE-48C2-B439-181A7E4F6611}" type="presOf" srcId="{5095F6C4-AAD4-405F-BC83-147D9AD88D6A}" destId="{0C08FD9C-C50A-4688-B4F2-A2D94C98CE02}" srcOrd="0" destOrd="0" presId="urn:microsoft.com/office/officeart/2005/8/layout/bProcess4"/>
    <dgm:cxn modelId="{F3CEDCC5-3F77-44A7-8614-396BB6363F00}" srcId="{B555BDAD-3953-4ACB-BD19-1FD1C0D862DE}" destId="{001AC6FF-05F1-41F3-9861-D033E9B636D5}" srcOrd="3" destOrd="0" parTransId="{F09A703F-0EBC-4C02-B0DE-FDC79CC06E58}" sibTransId="{3EC12900-DF68-48EF-B41B-694B5C820A7B}"/>
    <dgm:cxn modelId="{9AE0DACA-6B85-4213-8D11-5A04AE2C4F9B}" srcId="{B555BDAD-3953-4ACB-BD19-1FD1C0D862DE}" destId="{2331A001-4AC6-486B-9340-8072A6A24F25}" srcOrd="1" destOrd="0" parTransId="{1BF12644-001B-4A1B-AD9F-59EF0C7BF0E5}" sibTransId="{5095F6C4-AAD4-405F-BC83-147D9AD88D6A}"/>
    <dgm:cxn modelId="{C1E82CCF-9438-4CF6-81FF-7A511F4BBE6E}" type="presOf" srcId="{8D23F22F-D803-4033-8BBB-13611CF7518A}" destId="{E0EE9BFF-62AA-416D-904A-38F65953F459}" srcOrd="0" destOrd="0" presId="urn:microsoft.com/office/officeart/2005/8/layout/bProcess4"/>
    <dgm:cxn modelId="{F79797D5-698D-4438-850D-79399E3C5C0F}" srcId="{B555BDAD-3953-4ACB-BD19-1FD1C0D862DE}" destId="{1EA9F349-4E05-4470-9AE8-5864E9F3090F}" srcOrd="6" destOrd="0" parTransId="{CE002F3F-1EA7-4711-B382-F6E2FACE88DD}" sibTransId="{B96EC835-B727-45D9-B78F-D84A22F1D9C7}"/>
    <dgm:cxn modelId="{A16672D6-643F-4587-A956-9A47F9849024}" type="presOf" srcId="{A380F166-DFB1-4B9A-A7D1-373304E70C4C}" destId="{46C4653E-55E0-44DE-BF41-1DCA61610786}" srcOrd="0" destOrd="0" presId="urn:microsoft.com/office/officeart/2005/8/layout/bProcess4"/>
    <dgm:cxn modelId="{3EC7C4DC-93ED-4C6B-A313-4352B2F14227}" srcId="{B555BDAD-3953-4ACB-BD19-1FD1C0D862DE}" destId="{576906A6-0796-4877-ADFE-2580C3241925}" srcOrd="4" destOrd="0" parTransId="{3F5379A4-39CA-49EB-A0E4-D09D7D40979F}" sibTransId="{A380F166-DFB1-4B9A-A7D1-373304E70C4C}"/>
    <dgm:cxn modelId="{7A4B67FB-1CD8-4096-B541-6840FA1E77BE}" srcId="{B555BDAD-3953-4ACB-BD19-1FD1C0D862DE}" destId="{8D23F22F-D803-4033-8BBB-13611CF7518A}" srcOrd="2" destOrd="0" parTransId="{8239F00E-03A1-4D09-AC28-E5E4294DF26C}" sibTransId="{DA831C1F-4993-4528-86DE-9B9EC3600EFA}"/>
    <dgm:cxn modelId="{ADA629E7-DF70-45AB-9D1F-29F49F47C6E0}" type="presParOf" srcId="{A67AF0DA-1359-4E87-B864-4855F1050D31}" destId="{5985113C-DD0C-4162-BF19-27F119B78B7B}" srcOrd="0" destOrd="0" presId="urn:microsoft.com/office/officeart/2005/8/layout/bProcess4"/>
    <dgm:cxn modelId="{D300EF54-662C-4FC3-A129-80113C864C5E}" type="presParOf" srcId="{5985113C-DD0C-4162-BF19-27F119B78B7B}" destId="{F87DC72D-C596-43CF-9CBF-B9F5D964723A}" srcOrd="0" destOrd="0" presId="urn:microsoft.com/office/officeart/2005/8/layout/bProcess4"/>
    <dgm:cxn modelId="{3E03694B-130D-45D2-BB29-A0EF2B271900}" type="presParOf" srcId="{5985113C-DD0C-4162-BF19-27F119B78B7B}" destId="{3193DF62-8BB4-4E36-84DD-9596224B86E5}" srcOrd="1" destOrd="0" presId="urn:microsoft.com/office/officeart/2005/8/layout/bProcess4"/>
    <dgm:cxn modelId="{0A746DDC-2944-4B3D-A32B-49A8668F5426}" type="presParOf" srcId="{A67AF0DA-1359-4E87-B864-4855F1050D31}" destId="{A9A4BA7A-5377-4587-A926-FFE5E0060BE3}" srcOrd="1" destOrd="0" presId="urn:microsoft.com/office/officeart/2005/8/layout/bProcess4"/>
    <dgm:cxn modelId="{99CEEA2A-5076-4BEB-8BAD-F67DEC0C0AB0}" type="presParOf" srcId="{A67AF0DA-1359-4E87-B864-4855F1050D31}" destId="{976A83AA-1C8C-40CE-9843-0C45AE4EA5D8}" srcOrd="2" destOrd="0" presId="urn:microsoft.com/office/officeart/2005/8/layout/bProcess4"/>
    <dgm:cxn modelId="{52415018-19F0-47C0-AF53-258985920918}" type="presParOf" srcId="{976A83AA-1C8C-40CE-9843-0C45AE4EA5D8}" destId="{59D60C31-C165-45C6-A712-E50086428E77}" srcOrd="0" destOrd="0" presId="urn:microsoft.com/office/officeart/2005/8/layout/bProcess4"/>
    <dgm:cxn modelId="{CDE6557B-3DF3-457C-943C-7B2BDDEEB63A}" type="presParOf" srcId="{976A83AA-1C8C-40CE-9843-0C45AE4EA5D8}" destId="{89AF99B0-84C4-455A-8823-30353EBB1EE6}" srcOrd="1" destOrd="0" presId="urn:microsoft.com/office/officeart/2005/8/layout/bProcess4"/>
    <dgm:cxn modelId="{731A306D-91BB-4AB9-963A-EAE3CDD4E513}" type="presParOf" srcId="{A67AF0DA-1359-4E87-B864-4855F1050D31}" destId="{0C08FD9C-C50A-4688-B4F2-A2D94C98CE02}" srcOrd="3" destOrd="0" presId="urn:microsoft.com/office/officeart/2005/8/layout/bProcess4"/>
    <dgm:cxn modelId="{834E6C7B-2523-4561-B01A-B4F06C0EBCBA}" type="presParOf" srcId="{A67AF0DA-1359-4E87-B864-4855F1050D31}" destId="{23B0C374-CC38-4501-A800-8B214AFD2B52}" srcOrd="4" destOrd="0" presId="urn:microsoft.com/office/officeart/2005/8/layout/bProcess4"/>
    <dgm:cxn modelId="{9565870F-A462-4152-985C-861204193800}" type="presParOf" srcId="{23B0C374-CC38-4501-A800-8B214AFD2B52}" destId="{38AFA401-9FEA-409A-971E-2D41C1B9E119}" srcOrd="0" destOrd="0" presId="urn:microsoft.com/office/officeart/2005/8/layout/bProcess4"/>
    <dgm:cxn modelId="{BA2E2616-DB4D-415A-9709-2FCB0214C8D3}" type="presParOf" srcId="{23B0C374-CC38-4501-A800-8B214AFD2B52}" destId="{E0EE9BFF-62AA-416D-904A-38F65953F459}" srcOrd="1" destOrd="0" presId="urn:microsoft.com/office/officeart/2005/8/layout/bProcess4"/>
    <dgm:cxn modelId="{5ECB95B1-E519-4871-AE8F-4B8C6363CB1D}" type="presParOf" srcId="{A67AF0DA-1359-4E87-B864-4855F1050D31}" destId="{43D26C63-2F28-4413-BA4F-10480E534E53}" srcOrd="5" destOrd="0" presId="urn:microsoft.com/office/officeart/2005/8/layout/bProcess4"/>
    <dgm:cxn modelId="{06503F0E-F40C-42C6-991E-6DE8924D0F75}" type="presParOf" srcId="{A67AF0DA-1359-4E87-B864-4855F1050D31}" destId="{A684B1A8-5D85-4C73-8F91-8C240C405769}" srcOrd="6" destOrd="0" presId="urn:microsoft.com/office/officeart/2005/8/layout/bProcess4"/>
    <dgm:cxn modelId="{6C70CDCF-E817-4CDB-82A2-B77AB3E16765}" type="presParOf" srcId="{A684B1A8-5D85-4C73-8F91-8C240C405769}" destId="{1B52152C-4439-4118-804B-D33A95D5FCAE}" srcOrd="0" destOrd="0" presId="urn:microsoft.com/office/officeart/2005/8/layout/bProcess4"/>
    <dgm:cxn modelId="{AF6C17CA-2466-4867-BB64-4E53DCF51AA1}" type="presParOf" srcId="{A684B1A8-5D85-4C73-8F91-8C240C405769}" destId="{E62C7B9B-914C-4D8B-B2D9-352C624AAEE6}" srcOrd="1" destOrd="0" presId="urn:microsoft.com/office/officeart/2005/8/layout/bProcess4"/>
    <dgm:cxn modelId="{7C06379E-BE6E-47B4-9D36-3D7D21D0341B}" type="presParOf" srcId="{A67AF0DA-1359-4E87-B864-4855F1050D31}" destId="{EAC469DC-FBEC-4B2C-901D-6887D453A6F8}" srcOrd="7" destOrd="0" presId="urn:microsoft.com/office/officeart/2005/8/layout/bProcess4"/>
    <dgm:cxn modelId="{8B0BA914-6BE1-48DA-95AE-1A6D9F9F04AB}" type="presParOf" srcId="{A67AF0DA-1359-4E87-B864-4855F1050D31}" destId="{AA7A1630-D866-44AC-9B32-4BB459529E82}" srcOrd="8" destOrd="0" presId="urn:microsoft.com/office/officeart/2005/8/layout/bProcess4"/>
    <dgm:cxn modelId="{95E7ADCD-7984-4D66-8CBF-ACDFA21D5829}" type="presParOf" srcId="{AA7A1630-D866-44AC-9B32-4BB459529E82}" destId="{969747F4-FD16-44B3-9BD3-8E1F58819A06}" srcOrd="0" destOrd="0" presId="urn:microsoft.com/office/officeart/2005/8/layout/bProcess4"/>
    <dgm:cxn modelId="{8DF8D5BF-1361-4901-A505-4E8F47B53710}" type="presParOf" srcId="{AA7A1630-D866-44AC-9B32-4BB459529E82}" destId="{853D7A4A-045E-44CB-B034-6FA202F4A904}" srcOrd="1" destOrd="0" presId="urn:microsoft.com/office/officeart/2005/8/layout/bProcess4"/>
    <dgm:cxn modelId="{6116DDE7-AC21-4883-B69B-24E95834594B}" type="presParOf" srcId="{A67AF0DA-1359-4E87-B864-4855F1050D31}" destId="{46C4653E-55E0-44DE-BF41-1DCA61610786}" srcOrd="9" destOrd="0" presId="urn:microsoft.com/office/officeart/2005/8/layout/bProcess4"/>
    <dgm:cxn modelId="{674CF3BE-C63C-4677-962E-40D378434383}" type="presParOf" srcId="{A67AF0DA-1359-4E87-B864-4855F1050D31}" destId="{77F5A44D-AEF7-4462-BDE3-92F9602C9141}" srcOrd="10" destOrd="0" presId="urn:microsoft.com/office/officeart/2005/8/layout/bProcess4"/>
    <dgm:cxn modelId="{63A86B44-4678-44EF-9BB3-782087D39E09}" type="presParOf" srcId="{77F5A44D-AEF7-4462-BDE3-92F9602C9141}" destId="{951E5333-ADBD-4540-B996-5D7DB163C36F}" srcOrd="0" destOrd="0" presId="urn:microsoft.com/office/officeart/2005/8/layout/bProcess4"/>
    <dgm:cxn modelId="{38EF339F-8CDA-40D2-9AE4-CC8EC27A69FF}" type="presParOf" srcId="{77F5A44D-AEF7-4462-BDE3-92F9602C9141}" destId="{98CB4880-901F-4F70-96DF-37F2D4BE35D2}" srcOrd="1" destOrd="0" presId="urn:microsoft.com/office/officeart/2005/8/layout/bProcess4"/>
    <dgm:cxn modelId="{C5A0308A-641A-41A2-885B-649FDA978883}" type="presParOf" srcId="{A67AF0DA-1359-4E87-B864-4855F1050D31}" destId="{18588B69-9D25-451F-BBCB-D469DAA48A2E}" srcOrd="11" destOrd="0" presId="urn:microsoft.com/office/officeart/2005/8/layout/bProcess4"/>
    <dgm:cxn modelId="{E2724536-4E3F-45A4-BE77-11C63F0EE523}" type="presParOf" srcId="{A67AF0DA-1359-4E87-B864-4855F1050D31}" destId="{DE0F4261-EAB5-4558-AEDF-3F366E1F15F3}" srcOrd="12" destOrd="0" presId="urn:microsoft.com/office/officeart/2005/8/layout/bProcess4"/>
    <dgm:cxn modelId="{54240736-A150-4FD6-9B13-631C867BB25B}" type="presParOf" srcId="{DE0F4261-EAB5-4558-AEDF-3F366E1F15F3}" destId="{47D4826E-8AFF-4DBE-8FDD-17DA7798E811}" srcOrd="0" destOrd="0" presId="urn:microsoft.com/office/officeart/2005/8/layout/bProcess4"/>
    <dgm:cxn modelId="{5EEFF0C0-DCAD-414D-8386-2C231F78D1B9}" type="presParOf" srcId="{DE0F4261-EAB5-4558-AEDF-3F366E1F15F3}" destId="{2C2FD44D-172A-4074-95D8-7AB87DA1EF85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555BDAD-3953-4ACB-BD19-1FD1C0D862DE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7D4A081-7130-4511-B2BB-CD7AA11C7401}">
      <dgm:prSet phldrT="[Text]"/>
      <dgm:spPr/>
      <dgm:t>
        <a:bodyPr/>
        <a:lstStyle/>
        <a:p>
          <a:r>
            <a:rPr lang="en-US" dirty="0"/>
            <a:t>Benchmark: 63.92%</a:t>
          </a:r>
        </a:p>
      </dgm:t>
    </dgm:pt>
    <dgm:pt modelId="{507BDB1C-BB5F-4E61-861A-31906AD5ADC5}" type="parTrans" cxnId="{969C320A-ECFF-4CE9-B0B4-5A15DF6147C4}">
      <dgm:prSet/>
      <dgm:spPr/>
      <dgm:t>
        <a:bodyPr/>
        <a:lstStyle/>
        <a:p>
          <a:endParaRPr lang="en-US"/>
        </a:p>
      </dgm:t>
    </dgm:pt>
    <dgm:pt modelId="{0D14D5BA-C922-4E4D-A543-CC81DC42D2E9}" type="sibTrans" cxnId="{969C320A-ECFF-4CE9-B0B4-5A15DF6147C4}">
      <dgm:prSet/>
      <dgm:spPr/>
      <dgm:t>
        <a:bodyPr/>
        <a:lstStyle/>
        <a:p>
          <a:endParaRPr lang="en-US"/>
        </a:p>
      </dgm:t>
    </dgm:pt>
    <dgm:pt modelId="{2331A001-4AC6-486B-9340-8072A6A24F25}">
      <dgm:prSet phldrT="[Text]"/>
      <dgm:spPr/>
      <dgm:t>
        <a:bodyPr/>
        <a:lstStyle/>
        <a:p>
          <a:r>
            <a:rPr lang="en-US" dirty="0"/>
            <a:t>Drop Correlated Columns: 63.92% </a:t>
          </a:r>
        </a:p>
      </dgm:t>
    </dgm:pt>
    <dgm:pt modelId="{1BF12644-001B-4A1B-AD9F-59EF0C7BF0E5}" type="parTrans" cxnId="{9AE0DACA-6B85-4213-8D11-5A04AE2C4F9B}">
      <dgm:prSet/>
      <dgm:spPr/>
      <dgm:t>
        <a:bodyPr/>
        <a:lstStyle/>
        <a:p>
          <a:endParaRPr lang="en-US"/>
        </a:p>
      </dgm:t>
    </dgm:pt>
    <dgm:pt modelId="{5095F6C4-AAD4-405F-BC83-147D9AD88D6A}" type="sibTrans" cxnId="{9AE0DACA-6B85-4213-8D11-5A04AE2C4F9B}">
      <dgm:prSet/>
      <dgm:spPr/>
      <dgm:t>
        <a:bodyPr/>
        <a:lstStyle/>
        <a:p>
          <a:endParaRPr lang="en-US"/>
        </a:p>
      </dgm:t>
    </dgm:pt>
    <dgm:pt modelId="{8D23F22F-D803-4033-8BBB-13611CF7518A}">
      <dgm:prSet phldrT="[Text]"/>
      <dgm:spPr/>
      <dgm:t>
        <a:bodyPr/>
        <a:lstStyle/>
        <a:p>
          <a:r>
            <a:rPr lang="en-US" dirty="0"/>
            <a:t>Drop No Words: 64.04%</a:t>
          </a:r>
        </a:p>
      </dgm:t>
    </dgm:pt>
    <dgm:pt modelId="{8239F00E-03A1-4D09-AC28-E5E4294DF26C}" type="parTrans" cxnId="{7A4B67FB-1CD8-4096-B541-6840FA1E77BE}">
      <dgm:prSet/>
      <dgm:spPr/>
      <dgm:t>
        <a:bodyPr/>
        <a:lstStyle/>
        <a:p>
          <a:endParaRPr lang="en-US"/>
        </a:p>
      </dgm:t>
    </dgm:pt>
    <dgm:pt modelId="{DA831C1F-4993-4528-86DE-9B9EC3600EFA}" type="sibTrans" cxnId="{7A4B67FB-1CD8-4096-B541-6840FA1E77BE}">
      <dgm:prSet/>
      <dgm:spPr/>
      <dgm:t>
        <a:bodyPr/>
        <a:lstStyle/>
        <a:p>
          <a:endParaRPr lang="en-US"/>
        </a:p>
      </dgm:t>
    </dgm:pt>
    <dgm:pt modelId="{001AC6FF-05F1-41F3-9861-D033E9B636D5}">
      <dgm:prSet phldrT="[Text]"/>
      <dgm:spPr/>
      <dgm:t>
        <a:bodyPr/>
        <a:lstStyle/>
        <a:p>
          <a:r>
            <a:rPr lang="en-US" dirty="0"/>
            <a:t>Drop Extreme Shares: 61.76%</a:t>
          </a:r>
        </a:p>
      </dgm:t>
    </dgm:pt>
    <dgm:pt modelId="{F09A703F-0EBC-4C02-B0DE-FDC79CC06E58}" type="parTrans" cxnId="{F3CEDCC5-3F77-44A7-8614-396BB6363F00}">
      <dgm:prSet/>
      <dgm:spPr/>
      <dgm:t>
        <a:bodyPr/>
        <a:lstStyle/>
        <a:p>
          <a:endParaRPr lang="en-US"/>
        </a:p>
      </dgm:t>
    </dgm:pt>
    <dgm:pt modelId="{3EC12900-DF68-48EF-B41B-694B5C820A7B}" type="sibTrans" cxnId="{F3CEDCC5-3F77-44A7-8614-396BB6363F00}">
      <dgm:prSet/>
      <dgm:spPr/>
      <dgm:t>
        <a:bodyPr/>
        <a:lstStyle/>
        <a:p>
          <a:endParaRPr lang="en-US"/>
        </a:p>
      </dgm:t>
    </dgm:pt>
    <dgm:pt modelId="{576906A6-0796-4877-ADFE-2580C3241925}">
      <dgm:prSet phldrT="[Text]"/>
      <dgm:spPr/>
      <dgm:t>
        <a:bodyPr/>
        <a:lstStyle/>
        <a:p>
          <a:r>
            <a:rPr lang="en-US" dirty="0"/>
            <a:t>Feature Selection: 61.77% </a:t>
          </a:r>
        </a:p>
      </dgm:t>
    </dgm:pt>
    <dgm:pt modelId="{3F5379A4-39CA-49EB-A0E4-D09D7D40979F}" type="parTrans" cxnId="{3EC7C4DC-93ED-4C6B-A313-4352B2F14227}">
      <dgm:prSet/>
      <dgm:spPr/>
      <dgm:t>
        <a:bodyPr/>
        <a:lstStyle/>
        <a:p>
          <a:endParaRPr lang="en-US"/>
        </a:p>
      </dgm:t>
    </dgm:pt>
    <dgm:pt modelId="{A380F166-DFB1-4B9A-A7D1-373304E70C4C}" type="sibTrans" cxnId="{3EC7C4DC-93ED-4C6B-A313-4352B2F14227}">
      <dgm:prSet/>
      <dgm:spPr/>
      <dgm:t>
        <a:bodyPr/>
        <a:lstStyle/>
        <a:p>
          <a:endParaRPr lang="en-US"/>
        </a:p>
      </dgm:t>
    </dgm:pt>
    <dgm:pt modelId="{C48F9B8D-E877-4629-B26D-AA7D09CF72A1}">
      <dgm:prSet phldrT="[Text]"/>
      <dgm:spPr/>
      <dgm:t>
        <a:bodyPr/>
        <a:lstStyle/>
        <a:p>
          <a:r>
            <a:rPr lang="en-US" dirty="0"/>
            <a:t>Supervised Discretization: 64.91%</a:t>
          </a:r>
        </a:p>
      </dgm:t>
    </dgm:pt>
    <dgm:pt modelId="{0E0CA297-77AC-4668-87A0-9682EA659356}" type="parTrans" cxnId="{76C79E75-DA99-419D-BF8E-BB019E748EA2}">
      <dgm:prSet/>
      <dgm:spPr/>
      <dgm:t>
        <a:bodyPr/>
        <a:lstStyle/>
        <a:p>
          <a:endParaRPr lang="en-US"/>
        </a:p>
      </dgm:t>
    </dgm:pt>
    <dgm:pt modelId="{3844024C-19BA-4FC2-A0B1-9E115EFBEAFE}" type="sibTrans" cxnId="{76C79E75-DA99-419D-BF8E-BB019E748EA2}">
      <dgm:prSet/>
      <dgm:spPr/>
      <dgm:t>
        <a:bodyPr/>
        <a:lstStyle/>
        <a:p>
          <a:endParaRPr lang="en-US"/>
        </a:p>
      </dgm:t>
    </dgm:pt>
    <dgm:pt modelId="{1EA9F349-4E05-4470-9AE8-5864E9F3090F}">
      <dgm:prSet phldrT="[Text]"/>
      <dgm:spPr/>
      <dgm:t>
        <a:bodyPr/>
        <a:lstStyle/>
        <a:p>
          <a:r>
            <a:rPr lang="en-US" dirty="0"/>
            <a:t>Omnibus: 60.27%</a:t>
          </a:r>
        </a:p>
      </dgm:t>
    </dgm:pt>
    <dgm:pt modelId="{CE002F3F-1EA7-4711-B382-F6E2FACE88DD}" type="parTrans" cxnId="{F79797D5-698D-4438-850D-79399E3C5C0F}">
      <dgm:prSet/>
      <dgm:spPr/>
      <dgm:t>
        <a:bodyPr/>
        <a:lstStyle/>
        <a:p>
          <a:endParaRPr lang="en-US"/>
        </a:p>
      </dgm:t>
    </dgm:pt>
    <dgm:pt modelId="{B96EC835-B727-45D9-B78F-D84A22F1D9C7}" type="sibTrans" cxnId="{F79797D5-698D-4438-850D-79399E3C5C0F}">
      <dgm:prSet/>
      <dgm:spPr/>
      <dgm:t>
        <a:bodyPr/>
        <a:lstStyle/>
        <a:p>
          <a:endParaRPr lang="en-US"/>
        </a:p>
      </dgm:t>
    </dgm:pt>
    <dgm:pt modelId="{D460B48C-1D6A-4775-B123-287291DDF54D}" type="pres">
      <dgm:prSet presAssocID="{B555BDAD-3953-4ACB-BD19-1FD1C0D862DE}" presName="diagram" presStyleCnt="0">
        <dgm:presLayoutVars>
          <dgm:dir/>
          <dgm:resizeHandles val="exact"/>
        </dgm:presLayoutVars>
      </dgm:prSet>
      <dgm:spPr/>
    </dgm:pt>
    <dgm:pt modelId="{3C4D87C8-1956-4400-B47E-362D1B80ECFC}" type="pres">
      <dgm:prSet presAssocID="{A7D4A081-7130-4511-B2BB-CD7AA11C7401}" presName="node" presStyleLbl="node1" presStyleIdx="0" presStyleCnt="7">
        <dgm:presLayoutVars>
          <dgm:bulletEnabled val="1"/>
        </dgm:presLayoutVars>
      </dgm:prSet>
      <dgm:spPr/>
    </dgm:pt>
    <dgm:pt modelId="{CC10FAD6-E2E9-4C04-9986-B1BBA1074BD1}" type="pres">
      <dgm:prSet presAssocID="{0D14D5BA-C922-4E4D-A543-CC81DC42D2E9}" presName="sibTrans" presStyleLbl="sibTrans2D1" presStyleIdx="0" presStyleCnt="6"/>
      <dgm:spPr/>
    </dgm:pt>
    <dgm:pt modelId="{59428136-A66F-4112-9774-049B3041202C}" type="pres">
      <dgm:prSet presAssocID="{0D14D5BA-C922-4E4D-A543-CC81DC42D2E9}" presName="connectorText" presStyleLbl="sibTrans2D1" presStyleIdx="0" presStyleCnt="6"/>
      <dgm:spPr/>
    </dgm:pt>
    <dgm:pt modelId="{B2260279-1C47-4791-973A-AF2B59FF53A1}" type="pres">
      <dgm:prSet presAssocID="{2331A001-4AC6-486B-9340-8072A6A24F25}" presName="node" presStyleLbl="node1" presStyleIdx="1" presStyleCnt="7">
        <dgm:presLayoutVars>
          <dgm:bulletEnabled val="1"/>
        </dgm:presLayoutVars>
      </dgm:prSet>
      <dgm:spPr/>
    </dgm:pt>
    <dgm:pt modelId="{8CEFFB77-826A-487E-B760-35D1C7C3FA38}" type="pres">
      <dgm:prSet presAssocID="{5095F6C4-AAD4-405F-BC83-147D9AD88D6A}" presName="sibTrans" presStyleLbl="sibTrans2D1" presStyleIdx="1" presStyleCnt="6"/>
      <dgm:spPr/>
    </dgm:pt>
    <dgm:pt modelId="{77496706-DBBD-4FCA-A0BA-48E51E027DBA}" type="pres">
      <dgm:prSet presAssocID="{5095F6C4-AAD4-405F-BC83-147D9AD88D6A}" presName="connectorText" presStyleLbl="sibTrans2D1" presStyleIdx="1" presStyleCnt="6"/>
      <dgm:spPr/>
    </dgm:pt>
    <dgm:pt modelId="{E25FF881-8D21-42C1-89E3-35B24BCE2EFB}" type="pres">
      <dgm:prSet presAssocID="{8D23F22F-D803-4033-8BBB-13611CF7518A}" presName="node" presStyleLbl="node1" presStyleIdx="2" presStyleCnt="7">
        <dgm:presLayoutVars>
          <dgm:bulletEnabled val="1"/>
        </dgm:presLayoutVars>
      </dgm:prSet>
      <dgm:spPr/>
    </dgm:pt>
    <dgm:pt modelId="{70B7B9E7-E9B0-4142-B1E2-1AD0A73E1621}" type="pres">
      <dgm:prSet presAssocID="{DA831C1F-4993-4528-86DE-9B9EC3600EFA}" presName="sibTrans" presStyleLbl="sibTrans2D1" presStyleIdx="2" presStyleCnt="6"/>
      <dgm:spPr/>
    </dgm:pt>
    <dgm:pt modelId="{6E485FFC-1E0D-44BA-B390-754D5B741591}" type="pres">
      <dgm:prSet presAssocID="{DA831C1F-4993-4528-86DE-9B9EC3600EFA}" presName="connectorText" presStyleLbl="sibTrans2D1" presStyleIdx="2" presStyleCnt="6"/>
      <dgm:spPr/>
    </dgm:pt>
    <dgm:pt modelId="{8AAEFB51-ABE9-4029-AEAE-93DC4AC2734F}" type="pres">
      <dgm:prSet presAssocID="{001AC6FF-05F1-41F3-9861-D033E9B636D5}" presName="node" presStyleLbl="node1" presStyleIdx="3" presStyleCnt="7">
        <dgm:presLayoutVars>
          <dgm:bulletEnabled val="1"/>
        </dgm:presLayoutVars>
      </dgm:prSet>
      <dgm:spPr/>
    </dgm:pt>
    <dgm:pt modelId="{341B5F37-9841-457F-AE8C-6B736E05C434}" type="pres">
      <dgm:prSet presAssocID="{3EC12900-DF68-48EF-B41B-694B5C820A7B}" presName="sibTrans" presStyleLbl="sibTrans2D1" presStyleIdx="3" presStyleCnt="6"/>
      <dgm:spPr/>
    </dgm:pt>
    <dgm:pt modelId="{7202EE32-1898-466B-9FA7-279BCD1F7756}" type="pres">
      <dgm:prSet presAssocID="{3EC12900-DF68-48EF-B41B-694B5C820A7B}" presName="connectorText" presStyleLbl="sibTrans2D1" presStyleIdx="3" presStyleCnt="6"/>
      <dgm:spPr/>
    </dgm:pt>
    <dgm:pt modelId="{2B3A7D05-9A7C-4490-A6FA-090843E708D7}" type="pres">
      <dgm:prSet presAssocID="{576906A6-0796-4877-ADFE-2580C3241925}" presName="node" presStyleLbl="node1" presStyleIdx="4" presStyleCnt="7">
        <dgm:presLayoutVars>
          <dgm:bulletEnabled val="1"/>
        </dgm:presLayoutVars>
      </dgm:prSet>
      <dgm:spPr/>
    </dgm:pt>
    <dgm:pt modelId="{09DA8AEA-A191-428A-92D5-0DC01D2E6557}" type="pres">
      <dgm:prSet presAssocID="{A380F166-DFB1-4B9A-A7D1-373304E70C4C}" presName="sibTrans" presStyleLbl="sibTrans2D1" presStyleIdx="4" presStyleCnt="6"/>
      <dgm:spPr/>
    </dgm:pt>
    <dgm:pt modelId="{2376A8C6-246C-4F85-B622-8A703569E274}" type="pres">
      <dgm:prSet presAssocID="{A380F166-DFB1-4B9A-A7D1-373304E70C4C}" presName="connectorText" presStyleLbl="sibTrans2D1" presStyleIdx="4" presStyleCnt="6"/>
      <dgm:spPr/>
    </dgm:pt>
    <dgm:pt modelId="{E3189647-82DA-4E22-ADC6-715F59C3F9A6}" type="pres">
      <dgm:prSet presAssocID="{C48F9B8D-E877-4629-B26D-AA7D09CF72A1}" presName="node" presStyleLbl="node1" presStyleIdx="5" presStyleCnt="7">
        <dgm:presLayoutVars>
          <dgm:bulletEnabled val="1"/>
        </dgm:presLayoutVars>
      </dgm:prSet>
      <dgm:spPr/>
    </dgm:pt>
    <dgm:pt modelId="{7734BAB3-7BA6-40EE-963A-C54142ADDC84}" type="pres">
      <dgm:prSet presAssocID="{3844024C-19BA-4FC2-A0B1-9E115EFBEAFE}" presName="sibTrans" presStyleLbl="sibTrans2D1" presStyleIdx="5" presStyleCnt="6"/>
      <dgm:spPr/>
    </dgm:pt>
    <dgm:pt modelId="{637599FC-9B1B-4483-B1D2-4457A631372F}" type="pres">
      <dgm:prSet presAssocID="{3844024C-19BA-4FC2-A0B1-9E115EFBEAFE}" presName="connectorText" presStyleLbl="sibTrans2D1" presStyleIdx="5" presStyleCnt="6"/>
      <dgm:spPr/>
    </dgm:pt>
    <dgm:pt modelId="{4EA29007-B544-459A-87D0-4F64B7498DD7}" type="pres">
      <dgm:prSet presAssocID="{1EA9F349-4E05-4470-9AE8-5864E9F3090F}" presName="node" presStyleLbl="node1" presStyleIdx="6" presStyleCnt="7">
        <dgm:presLayoutVars>
          <dgm:bulletEnabled val="1"/>
        </dgm:presLayoutVars>
      </dgm:prSet>
      <dgm:spPr/>
    </dgm:pt>
  </dgm:ptLst>
  <dgm:cxnLst>
    <dgm:cxn modelId="{969C320A-ECFF-4CE9-B0B4-5A15DF6147C4}" srcId="{B555BDAD-3953-4ACB-BD19-1FD1C0D862DE}" destId="{A7D4A081-7130-4511-B2BB-CD7AA11C7401}" srcOrd="0" destOrd="0" parTransId="{507BDB1C-BB5F-4E61-861A-31906AD5ADC5}" sibTransId="{0D14D5BA-C922-4E4D-A543-CC81DC42D2E9}"/>
    <dgm:cxn modelId="{B270AC0A-4FFA-464E-9DC1-9D665B1D3096}" type="presOf" srcId="{3844024C-19BA-4FC2-A0B1-9E115EFBEAFE}" destId="{7734BAB3-7BA6-40EE-963A-C54142ADDC84}" srcOrd="0" destOrd="0" presId="urn:microsoft.com/office/officeart/2005/8/layout/process5"/>
    <dgm:cxn modelId="{D205EB0D-85F1-48EE-8169-A15A9C7677EA}" type="presOf" srcId="{3EC12900-DF68-48EF-B41B-694B5C820A7B}" destId="{7202EE32-1898-466B-9FA7-279BCD1F7756}" srcOrd="1" destOrd="0" presId="urn:microsoft.com/office/officeart/2005/8/layout/process5"/>
    <dgm:cxn modelId="{28A41D1B-10BB-4647-9D8B-959CD62D3E9B}" type="presOf" srcId="{001AC6FF-05F1-41F3-9861-D033E9B636D5}" destId="{8AAEFB51-ABE9-4029-AEAE-93DC4AC2734F}" srcOrd="0" destOrd="0" presId="urn:microsoft.com/office/officeart/2005/8/layout/process5"/>
    <dgm:cxn modelId="{86C12F1F-E60A-4780-8E70-7AF4B886277C}" type="presOf" srcId="{A380F166-DFB1-4B9A-A7D1-373304E70C4C}" destId="{2376A8C6-246C-4F85-B622-8A703569E274}" srcOrd="1" destOrd="0" presId="urn:microsoft.com/office/officeart/2005/8/layout/process5"/>
    <dgm:cxn modelId="{1519491F-A0E0-4BFE-A699-AB9228438DB8}" type="presOf" srcId="{5095F6C4-AAD4-405F-BC83-147D9AD88D6A}" destId="{8CEFFB77-826A-487E-B760-35D1C7C3FA38}" srcOrd="0" destOrd="0" presId="urn:microsoft.com/office/officeart/2005/8/layout/process5"/>
    <dgm:cxn modelId="{5810FE25-F959-4F06-B88B-A1AA0C659810}" type="presOf" srcId="{A380F166-DFB1-4B9A-A7D1-373304E70C4C}" destId="{09DA8AEA-A191-428A-92D5-0DC01D2E6557}" srcOrd="0" destOrd="0" presId="urn:microsoft.com/office/officeart/2005/8/layout/process5"/>
    <dgm:cxn modelId="{297F902E-C9E4-4129-8A17-3228424A45B1}" type="presOf" srcId="{2331A001-4AC6-486B-9340-8072A6A24F25}" destId="{B2260279-1C47-4791-973A-AF2B59FF53A1}" srcOrd="0" destOrd="0" presId="urn:microsoft.com/office/officeart/2005/8/layout/process5"/>
    <dgm:cxn modelId="{09842838-12B5-4787-8CF2-5CA588B30645}" type="presOf" srcId="{A7D4A081-7130-4511-B2BB-CD7AA11C7401}" destId="{3C4D87C8-1956-4400-B47E-362D1B80ECFC}" srcOrd="0" destOrd="0" presId="urn:microsoft.com/office/officeart/2005/8/layout/process5"/>
    <dgm:cxn modelId="{A05D9848-DFA7-4B78-B592-23FBF111AFE5}" type="presOf" srcId="{DA831C1F-4993-4528-86DE-9B9EC3600EFA}" destId="{70B7B9E7-E9B0-4142-B1E2-1AD0A73E1621}" srcOrd="0" destOrd="0" presId="urn:microsoft.com/office/officeart/2005/8/layout/process5"/>
    <dgm:cxn modelId="{76C79E75-DA99-419D-BF8E-BB019E748EA2}" srcId="{B555BDAD-3953-4ACB-BD19-1FD1C0D862DE}" destId="{C48F9B8D-E877-4629-B26D-AA7D09CF72A1}" srcOrd="5" destOrd="0" parTransId="{0E0CA297-77AC-4668-87A0-9682EA659356}" sibTransId="{3844024C-19BA-4FC2-A0B1-9E115EFBEAFE}"/>
    <dgm:cxn modelId="{43CF5176-66D1-4D05-AEB6-B7F91A3DEB59}" type="presOf" srcId="{576906A6-0796-4877-ADFE-2580C3241925}" destId="{2B3A7D05-9A7C-4490-A6FA-090843E708D7}" srcOrd="0" destOrd="0" presId="urn:microsoft.com/office/officeart/2005/8/layout/process5"/>
    <dgm:cxn modelId="{7458E48A-8664-44C6-BB8D-1075263DA575}" type="presOf" srcId="{DA831C1F-4993-4528-86DE-9B9EC3600EFA}" destId="{6E485FFC-1E0D-44BA-B390-754D5B741591}" srcOrd="1" destOrd="0" presId="urn:microsoft.com/office/officeart/2005/8/layout/process5"/>
    <dgm:cxn modelId="{A218318F-CCE7-4BE4-B488-473836D87F2D}" type="presOf" srcId="{B555BDAD-3953-4ACB-BD19-1FD1C0D862DE}" destId="{D460B48C-1D6A-4775-B123-287291DDF54D}" srcOrd="0" destOrd="0" presId="urn:microsoft.com/office/officeart/2005/8/layout/process5"/>
    <dgm:cxn modelId="{C12F3691-EE6C-497B-8A9E-AE698B72E38B}" type="presOf" srcId="{1EA9F349-4E05-4470-9AE8-5864E9F3090F}" destId="{4EA29007-B544-459A-87D0-4F64B7498DD7}" srcOrd="0" destOrd="0" presId="urn:microsoft.com/office/officeart/2005/8/layout/process5"/>
    <dgm:cxn modelId="{1F5F9CA2-E91A-48AB-A002-054FDAE4C64A}" type="presOf" srcId="{5095F6C4-AAD4-405F-BC83-147D9AD88D6A}" destId="{77496706-DBBD-4FCA-A0BA-48E51E027DBA}" srcOrd="1" destOrd="0" presId="urn:microsoft.com/office/officeart/2005/8/layout/process5"/>
    <dgm:cxn modelId="{0A4742A9-5F6A-4A53-BA61-FEDBD0851A09}" type="presOf" srcId="{3844024C-19BA-4FC2-A0B1-9E115EFBEAFE}" destId="{637599FC-9B1B-4483-B1D2-4457A631372F}" srcOrd="1" destOrd="0" presId="urn:microsoft.com/office/officeart/2005/8/layout/process5"/>
    <dgm:cxn modelId="{85DCC1C2-D988-4BD2-9259-4590903A1559}" type="presOf" srcId="{3EC12900-DF68-48EF-B41B-694B5C820A7B}" destId="{341B5F37-9841-457F-AE8C-6B736E05C434}" srcOrd="0" destOrd="0" presId="urn:microsoft.com/office/officeart/2005/8/layout/process5"/>
    <dgm:cxn modelId="{01F8CBC2-0949-4DCC-89E1-A203441A2274}" type="presOf" srcId="{C48F9B8D-E877-4629-B26D-AA7D09CF72A1}" destId="{E3189647-82DA-4E22-ADC6-715F59C3F9A6}" srcOrd="0" destOrd="0" presId="urn:microsoft.com/office/officeart/2005/8/layout/process5"/>
    <dgm:cxn modelId="{F3CEDCC5-3F77-44A7-8614-396BB6363F00}" srcId="{B555BDAD-3953-4ACB-BD19-1FD1C0D862DE}" destId="{001AC6FF-05F1-41F3-9861-D033E9B636D5}" srcOrd="3" destOrd="0" parTransId="{F09A703F-0EBC-4C02-B0DE-FDC79CC06E58}" sibTransId="{3EC12900-DF68-48EF-B41B-694B5C820A7B}"/>
    <dgm:cxn modelId="{9AE0DACA-6B85-4213-8D11-5A04AE2C4F9B}" srcId="{B555BDAD-3953-4ACB-BD19-1FD1C0D862DE}" destId="{2331A001-4AC6-486B-9340-8072A6A24F25}" srcOrd="1" destOrd="0" parTransId="{1BF12644-001B-4A1B-AD9F-59EF0C7BF0E5}" sibTransId="{5095F6C4-AAD4-405F-BC83-147D9AD88D6A}"/>
    <dgm:cxn modelId="{F79797D5-698D-4438-850D-79399E3C5C0F}" srcId="{B555BDAD-3953-4ACB-BD19-1FD1C0D862DE}" destId="{1EA9F349-4E05-4470-9AE8-5864E9F3090F}" srcOrd="6" destOrd="0" parTransId="{CE002F3F-1EA7-4711-B382-F6E2FACE88DD}" sibTransId="{B96EC835-B727-45D9-B78F-D84A22F1D9C7}"/>
    <dgm:cxn modelId="{3EC7C4DC-93ED-4C6B-A313-4352B2F14227}" srcId="{B555BDAD-3953-4ACB-BD19-1FD1C0D862DE}" destId="{576906A6-0796-4877-ADFE-2580C3241925}" srcOrd="4" destOrd="0" parTransId="{3F5379A4-39CA-49EB-A0E4-D09D7D40979F}" sibTransId="{A380F166-DFB1-4B9A-A7D1-373304E70C4C}"/>
    <dgm:cxn modelId="{3643D5F4-2862-47E3-AA29-2D833E144AB5}" type="presOf" srcId="{0D14D5BA-C922-4E4D-A543-CC81DC42D2E9}" destId="{59428136-A66F-4112-9774-049B3041202C}" srcOrd="1" destOrd="0" presId="urn:microsoft.com/office/officeart/2005/8/layout/process5"/>
    <dgm:cxn modelId="{F74A6BF7-B06E-4A7F-98AD-D91B29A7697F}" type="presOf" srcId="{0D14D5BA-C922-4E4D-A543-CC81DC42D2E9}" destId="{CC10FAD6-E2E9-4C04-9986-B1BBA1074BD1}" srcOrd="0" destOrd="0" presId="urn:microsoft.com/office/officeart/2005/8/layout/process5"/>
    <dgm:cxn modelId="{7A4B67FB-1CD8-4096-B541-6840FA1E77BE}" srcId="{B555BDAD-3953-4ACB-BD19-1FD1C0D862DE}" destId="{8D23F22F-D803-4033-8BBB-13611CF7518A}" srcOrd="2" destOrd="0" parTransId="{8239F00E-03A1-4D09-AC28-E5E4294DF26C}" sibTransId="{DA831C1F-4993-4528-86DE-9B9EC3600EFA}"/>
    <dgm:cxn modelId="{A9034DFC-A4AF-4491-B18A-AEFE522DADB6}" type="presOf" srcId="{8D23F22F-D803-4033-8BBB-13611CF7518A}" destId="{E25FF881-8D21-42C1-89E3-35B24BCE2EFB}" srcOrd="0" destOrd="0" presId="urn:microsoft.com/office/officeart/2005/8/layout/process5"/>
    <dgm:cxn modelId="{313AA0AE-4D1C-4312-94AE-410BAAD0557E}" type="presParOf" srcId="{D460B48C-1D6A-4775-B123-287291DDF54D}" destId="{3C4D87C8-1956-4400-B47E-362D1B80ECFC}" srcOrd="0" destOrd="0" presId="urn:microsoft.com/office/officeart/2005/8/layout/process5"/>
    <dgm:cxn modelId="{CF071026-09E4-425D-810A-0521F7E88190}" type="presParOf" srcId="{D460B48C-1D6A-4775-B123-287291DDF54D}" destId="{CC10FAD6-E2E9-4C04-9986-B1BBA1074BD1}" srcOrd="1" destOrd="0" presId="urn:microsoft.com/office/officeart/2005/8/layout/process5"/>
    <dgm:cxn modelId="{2A762BEF-06E0-4F32-9D33-078ABA1C7EE0}" type="presParOf" srcId="{CC10FAD6-E2E9-4C04-9986-B1BBA1074BD1}" destId="{59428136-A66F-4112-9774-049B3041202C}" srcOrd="0" destOrd="0" presId="urn:microsoft.com/office/officeart/2005/8/layout/process5"/>
    <dgm:cxn modelId="{ED40C7B0-1B4C-4C6D-A3CA-7322E42AD9EF}" type="presParOf" srcId="{D460B48C-1D6A-4775-B123-287291DDF54D}" destId="{B2260279-1C47-4791-973A-AF2B59FF53A1}" srcOrd="2" destOrd="0" presId="urn:microsoft.com/office/officeart/2005/8/layout/process5"/>
    <dgm:cxn modelId="{DE7EB8DF-78AC-4372-9195-A52910F5BDDD}" type="presParOf" srcId="{D460B48C-1D6A-4775-B123-287291DDF54D}" destId="{8CEFFB77-826A-487E-B760-35D1C7C3FA38}" srcOrd="3" destOrd="0" presId="urn:microsoft.com/office/officeart/2005/8/layout/process5"/>
    <dgm:cxn modelId="{5D817666-80A8-414C-9776-91159D65C680}" type="presParOf" srcId="{8CEFFB77-826A-487E-B760-35D1C7C3FA38}" destId="{77496706-DBBD-4FCA-A0BA-48E51E027DBA}" srcOrd="0" destOrd="0" presId="urn:microsoft.com/office/officeart/2005/8/layout/process5"/>
    <dgm:cxn modelId="{7AFB710D-1E9D-4334-B0F9-72EB787EF8F2}" type="presParOf" srcId="{D460B48C-1D6A-4775-B123-287291DDF54D}" destId="{E25FF881-8D21-42C1-89E3-35B24BCE2EFB}" srcOrd="4" destOrd="0" presId="urn:microsoft.com/office/officeart/2005/8/layout/process5"/>
    <dgm:cxn modelId="{FE93851F-37AA-47F5-8E1C-2568F3C42E80}" type="presParOf" srcId="{D460B48C-1D6A-4775-B123-287291DDF54D}" destId="{70B7B9E7-E9B0-4142-B1E2-1AD0A73E1621}" srcOrd="5" destOrd="0" presId="urn:microsoft.com/office/officeart/2005/8/layout/process5"/>
    <dgm:cxn modelId="{A609FEF2-FF08-4C5D-8349-E4DEDC4CAB57}" type="presParOf" srcId="{70B7B9E7-E9B0-4142-B1E2-1AD0A73E1621}" destId="{6E485FFC-1E0D-44BA-B390-754D5B741591}" srcOrd="0" destOrd="0" presId="urn:microsoft.com/office/officeart/2005/8/layout/process5"/>
    <dgm:cxn modelId="{D8D48801-3FFD-4448-B540-62443FCCEDBF}" type="presParOf" srcId="{D460B48C-1D6A-4775-B123-287291DDF54D}" destId="{8AAEFB51-ABE9-4029-AEAE-93DC4AC2734F}" srcOrd="6" destOrd="0" presId="urn:microsoft.com/office/officeart/2005/8/layout/process5"/>
    <dgm:cxn modelId="{1EBD7BAF-520C-447F-AE84-08096A4B9244}" type="presParOf" srcId="{D460B48C-1D6A-4775-B123-287291DDF54D}" destId="{341B5F37-9841-457F-AE8C-6B736E05C434}" srcOrd="7" destOrd="0" presId="urn:microsoft.com/office/officeart/2005/8/layout/process5"/>
    <dgm:cxn modelId="{14A28B08-5F96-45E9-9592-6D240E0C5D7F}" type="presParOf" srcId="{341B5F37-9841-457F-AE8C-6B736E05C434}" destId="{7202EE32-1898-466B-9FA7-279BCD1F7756}" srcOrd="0" destOrd="0" presId="urn:microsoft.com/office/officeart/2005/8/layout/process5"/>
    <dgm:cxn modelId="{31CB4DC0-2F27-460A-8999-65B3861FFBD6}" type="presParOf" srcId="{D460B48C-1D6A-4775-B123-287291DDF54D}" destId="{2B3A7D05-9A7C-4490-A6FA-090843E708D7}" srcOrd="8" destOrd="0" presId="urn:microsoft.com/office/officeart/2005/8/layout/process5"/>
    <dgm:cxn modelId="{962B8382-1FD7-4166-8D52-DBC4533870AB}" type="presParOf" srcId="{D460B48C-1D6A-4775-B123-287291DDF54D}" destId="{09DA8AEA-A191-428A-92D5-0DC01D2E6557}" srcOrd="9" destOrd="0" presId="urn:microsoft.com/office/officeart/2005/8/layout/process5"/>
    <dgm:cxn modelId="{AF4FEEAF-DC4F-40B9-904F-10E21BD627D1}" type="presParOf" srcId="{09DA8AEA-A191-428A-92D5-0DC01D2E6557}" destId="{2376A8C6-246C-4F85-B622-8A703569E274}" srcOrd="0" destOrd="0" presId="urn:microsoft.com/office/officeart/2005/8/layout/process5"/>
    <dgm:cxn modelId="{A8A62EDE-CA4C-4040-B757-906F4442BE2A}" type="presParOf" srcId="{D460B48C-1D6A-4775-B123-287291DDF54D}" destId="{E3189647-82DA-4E22-ADC6-715F59C3F9A6}" srcOrd="10" destOrd="0" presId="urn:microsoft.com/office/officeart/2005/8/layout/process5"/>
    <dgm:cxn modelId="{ACABC5C7-8A30-425B-9102-42E991F73C24}" type="presParOf" srcId="{D460B48C-1D6A-4775-B123-287291DDF54D}" destId="{7734BAB3-7BA6-40EE-963A-C54142ADDC84}" srcOrd="11" destOrd="0" presId="urn:microsoft.com/office/officeart/2005/8/layout/process5"/>
    <dgm:cxn modelId="{FA53D575-605E-4447-9960-02032805E4D9}" type="presParOf" srcId="{7734BAB3-7BA6-40EE-963A-C54142ADDC84}" destId="{637599FC-9B1B-4483-B1D2-4457A631372F}" srcOrd="0" destOrd="0" presId="urn:microsoft.com/office/officeart/2005/8/layout/process5"/>
    <dgm:cxn modelId="{1A37EE99-CB01-4BD8-82AD-E53814272525}" type="presParOf" srcId="{D460B48C-1D6A-4775-B123-287291DDF54D}" destId="{4EA29007-B544-459A-87D0-4F64B7498DD7}" srcOrd="12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555BDAD-3953-4ACB-BD19-1FD1C0D862DE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7D4A081-7130-4511-B2BB-CD7AA11C7401}">
      <dgm:prSet phldrT="[Text]"/>
      <dgm:spPr/>
      <dgm:t>
        <a:bodyPr/>
        <a:lstStyle/>
        <a:p>
          <a:r>
            <a:rPr lang="en-US" dirty="0"/>
            <a:t>Benchmark: 62.13%</a:t>
          </a:r>
        </a:p>
      </dgm:t>
    </dgm:pt>
    <dgm:pt modelId="{507BDB1C-BB5F-4E61-861A-31906AD5ADC5}" type="parTrans" cxnId="{969C320A-ECFF-4CE9-B0B4-5A15DF6147C4}">
      <dgm:prSet/>
      <dgm:spPr/>
      <dgm:t>
        <a:bodyPr/>
        <a:lstStyle/>
        <a:p>
          <a:endParaRPr lang="en-US"/>
        </a:p>
      </dgm:t>
    </dgm:pt>
    <dgm:pt modelId="{0D14D5BA-C922-4E4D-A543-CC81DC42D2E9}" type="sibTrans" cxnId="{969C320A-ECFF-4CE9-B0B4-5A15DF6147C4}">
      <dgm:prSet/>
      <dgm:spPr/>
      <dgm:t>
        <a:bodyPr/>
        <a:lstStyle/>
        <a:p>
          <a:endParaRPr lang="en-US"/>
        </a:p>
      </dgm:t>
    </dgm:pt>
    <dgm:pt modelId="{2331A001-4AC6-486B-9340-8072A6A24F25}">
      <dgm:prSet phldrT="[Text]"/>
      <dgm:spPr/>
      <dgm:t>
        <a:bodyPr/>
        <a:lstStyle/>
        <a:p>
          <a:r>
            <a:rPr lang="en-US" dirty="0"/>
            <a:t>Drop Correlated Columns: 62.13% </a:t>
          </a:r>
        </a:p>
      </dgm:t>
    </dgm:pt>
    <dgm:pt modelId="{1BF12644-001B-4A1B-AD9F-59EF0C7BF0E5}" type="parTrans" cxnId="{9AE0DACA-6B85-4213-8D11-5A04AE2C4F9B}">
      <dgm:prSet/>
      <dgm:spPr/>
      <dgm:t>
        <a:bodyPr/>
        <a:lstStyle/>
        <a:p>
          <a:endParaRPr lang="en-US"/>
        </a:p>
      </dgm:t>
    </dgm:pt>
    <dgm:pt modelId="{5095F6C4-AAD4-405F-BC83-147D9AD88D6A}" type="sibTrans" cxnId="{9AE0DACA-6B85-4213-8D11-5A04AE2C4F9B}">
      <dgm:prSet/>
      <dgm:spPr/>
      <dgm:t>
        <a:bodyPr/>
        <a:lstStyle/>
        <a:p>
          <a:endParaRPr lang="en-US"/>
        </a:p>
      </dgm:t>
    </dgm:pt>
    <dgm:pt modelId="{8D23F22F-D803-4033-8BBB-13611CF7518A}">
      <dgm:prSet phldrT="[Text]"/>
      <dgm:spPr/>
      <dgm:t>
        <a:bodyPr/>
        <a:lstStyle/>
        <a:p>
          <a:r>
            <a:rPr lang="en-US" dirty="0"/>
            <a:t>Drop No Words: 62.14%</a:t>
          </a:r>
        </a:p>
      </dgm:t>
    </dgm:pt>
    <dgm:pt modelId="{8239F00E-03A1-4D09-AC28-E5E4294DF26C}" type="parTrans" cxnId="{7A4B67FB-1CD8-4096-B541-6840FA1E77BE}">
      <dgm:prSet/>
      <dgm:spPr/>
      <dgm:t>
        <a:bodyPr/>
        <a:lstStyle/>
        <a:p>
          <a:endParaRPr lang="en-US"/>
        </a:p>
      </dgm:t>
    </dgm:pt>
    <dgm:pt modelId="{DA831C1F-4993-4528-86DE-9B9EC3600EFA}" type="sibTrans" cxnId="{7A4B67FB-1CD8-4096-B541-6840FA1E77BE}">
      <dgm:prSet/>
      <dgm:spPr/>
      <dgm:t>
        <a:bodyPr/>
        <a:lstStyle/>
        <a:p>
          <a:endParaRPr lang="en-US"/>
        </a:p>
      </dgm:t>
    </dgm:pt>
    <dgm:pt modelId="{001AC6FF-05F1-41F3-9861-D033E9B636D5}">
      <dgm:prSet phldrT="[Text]"/>
      <dgm:spPr/>
      <dgm:t>
        <a:bodyPr/>
        <a:lstStyle/>
        <a:p>
          <a:r>
            <a:rPr lang="en-US" dirty="0"/>
            <a:t>Drop Extreme Shares: 59.15%</a:t>
          </a:r>
        </a:p>
      </dgm:t>
    </dgm:pt>
    <dgm:pt modelId="{F09A703F-0EBC-4C02-B0DE-FDC79CC06E58}" type="parTrans" cxnId="{F3CEDCC5-3F77-44A7-8614-396BB6363F00}">
      <dgm:prSet/>
      <dgm:spPr/>
      <dgm:t>
        <a:bodyPr/>
        <a:lstStyle/>
        <a:p>
          <a:endParaRPr lang="en-US"/>
        </a:p>
      </dgm:t>
    </dgm:pt>
    <dgm:pt modelId="{3EC12900-DF68-48EF-B41B-694B5C820A7B}" type="sibTrans" cxnId="{F3CEDCC5-3F77-44A7-8614-396BB6363F00}">
      <dgm:prSet/>
      <dgm:spPr/>
      <dgm:t>
        <a:bodyPr/>
        <a:lstStyle/>
        <a:p>
          <a:endParaRPr lang="en-US"/>
        </a:p>
      </dgm:t>
    </dgm:pt>
    <dgm:pt modelId="{576906A6-0796-4877-ADFE-2580C3241925}">
      <dgm:prSet phldrT="[Text]"/>
      <dgm:spPr/>
      <dgm:t>
        <a:bodyPr/>
        <a:lstStyle/>
        <a:p>
          <a:r>
            <a:rPr lang="en-US" dirty="0"/>
            <a:t>Feature Selection: 61.42% </a:t>
          </a:r>
        </a:p>
      </dgm:t>
    </dgm:pt>
    <dgm:pt modelId="{3F5379A4-39CA-49EB-A0E4-D09D7D40979F}" type="parTrans" cxnId="{3EC7C4DC-93ED-4C6B-A313-4352B2F14227}">
      <dgm:prSet/>
      <dgm:spPr/>
      <dgm:t>
        <a:bodyPr/>
        <a:lstStyle/>
        <a:p>
          <a:endParaRPr lang="en-US"/>
        </a:p>
      </dgm:t>
    </dgm:pt>
    <dgm:pt modelId="{A380F166-DFB1-4B9A-A7D1-373304E70C4C}" type="sibTrans" cxnId="{3EC7C4DC-93ED-4C6B-A313-4352B2F14227}">
      <dgm:prSet/>
      <dgm:spPr/>
      <dgm:t>
        <a:bodyPr/>
        <a:lstStyle/>
        <a:p>
          <a:endParaRPr lang="en-US"/>
        </a:p>
      </dgm:t>
    </dgm:pt>
    <dgm:pt modelId="{C48F9B8D-E877-4629-B26D-AA7D09CF72A1}">
      <dgm:prSet phldrT="[Text]"/>
      <dgm:spPr/>
      <dgm:t>
        <a:bodyPr/>
        <a:lstStyle/>
        <a:p>
          <a:r>
            <a:rPr lang="en-US" dirty="0"/>
            <a:t>Supervised Discretization: 62.55%</a:t>
          </a:r>
        </a:p>
      </dgm:t>
    </dgm:pt>
    <dgm:pt modelId="{0E0CA297-77AC-4668-87A0-9682EA659356}" type="parTrans" cxnId="{76C79E75-DA99-419D-BF8E-BB019E748EA2}">
      <dgm:prSet/>
      <dgm:spPr/>
      <dgm:t>
        <a:bodyPr/>
        <a:lstStyle/>
        <a:p>
          <a:endParaRPr lang="en-US"/>
        </a:p>
      </dgm:t>
    </dgm:pt>
    <dgm:pt modelId="{3844024C-19BA-4FC2-A0B1-9E115EFBEAFE}" type="sibTrans" cxnId="{76C79E75-DA99-419D-BF8E-BB019E748EA2}">
      <dgm:prSet/>
      <dgm:spPr/>
      <dgm:t>
        <a:bodyPr/>
        <a:lstStyle/>
        <a:p>
          <a:endParaRPr lang="en-US"/>
        </a:p>
      </dgm:t>
    </dgm:pt>
    <dgm:pt modelId="{1EA9F349-4E05-4470-9AE8-5864E9F3090F}">
      <dgm:prSet phldrT="[Text]"/>
      <dgm:spPr/>
      <dgm:t>
        <a:bodyPr/>
        <a:lstStyle/>
        <a:p>
          <a:r>
            <a:rPr lang="en-US" dirty="0"/>
            <a:t>Omnibus: 57.84%</a:t>
          </a:r>
        </a:p>
      </dgm:t>
    </dgm:pt>
    <dgm:pt modelId="{CE002F3F-1EA7-4711-B382-F6E2FACE88DD}" type="parTrans" cxnId="{F79797D5-698D-4438-850D-79399E3C5C0F}">
      <dgm:prSet/>
      <dgm:spPr/>
      <dgm:t>
        <a:bodyPr/>
        <a:lstStyle/>
        <a:p>
          <a:endParaRPr lang="en-US"/>
        </a:p>
      </dgm:t>
    </dgm:pt>
    <dgm:pt modelId="{B96EC835-B727-45D9-B78F-D84A22F1D9C7}" type="sibTrans" cxnId="{F79797D5-698D-4438-850D-79399E3C5C0F}">
      <dgm:prSet/>
      <dgm:spPr/>
      <dgm:t>
        <a:bodyPr/>
        <a:lstStyle/>
        <a:p>
          <a:endParaRPr lang="en-US"/>
        </a:p>
      </dgm:t>
    </dgm:pt>
    <dgm:pt modelId="{B9D714A3-43FF-4936-9E1A-6E7DC6B3D264}" type="pres">
      <dgm:prSet presAssocID="{B555BDAD-3953-4ACB-BD19-1FD1C0D862DE}" presName="Name0" presStyleCnt="0">
        <dgm:presLayoutVars>
          <dgm:dir/>
          <dgm:resizeHandles val="exact"/>
        </dgm:presLayoutVars>
      </dgm:prSet>
      <dgm:spPr/>
    </dgm:pt>
    <dgm:pt modelId="{E7E14EAD-2AFC-41B4-AFB6-A6827937BD3E}" type="pres">
      <dgm:prSet presAssocID="{A7D4A081-7130-4511-B2BB-CD7AA11C7401}" presName="node" presStyleLbl="node1" presStyleIdx="0" presStyleCnt="7">
        <dgm:presLayoutVars>
          <dgm:bulletEnabled val="1"/>
        </dgm:presLayoutVars>
      </dgm:prSet>
      <dgm:spPr/>
    </dgm:pt>
    <dgm:pt modelId="{A7BC4E46-A2B7-49F0-9CD1-62279AACFB9F}" type="pres">
      <dgm:prSet presAssocID="{0D14D5BA-C922-4E4D-A543-CC81DC42D2E9}" presName="sibTrans" presStyleLbl="sibTrans1D1" presStyleIdx="0" presStyleCnt="6"/>
      <dgm:spPr/>
    </dgm:pt>
    <dgm:pt modelId="{72D83D00-46D2-40C3-A27D-2DD30E3A6A19}" type="pres">
      <dgm:prSet presAssocID="{0D14D5BA-C922-4E4D-A543-CC81DC42D2E9}" presName="connectorText" presStyleLbl="sibTrans1D1" presStyleIdx="0" presStyleCnt="6"/>
      <dgm:spPr/>
    </dgm:pt>
    <dgm:pt modelId="{6A01D901-ECCB-4133-A749-EAAE969A0E8C}" type="pres">
      <dgm:prSet presAssocID="{2331A001-4AC6-486B-9340-8072A6A24F25}" presName="node" presStyleLbl="node1" presStyleIdx="1" presStyleCnt="7">
        <dgm:presLayoutVars>
          <dgm:bulletEnabled val="1"/>
        </dgm:presLayoutVars>
      </dgm:prSet>
      <dgm:spPr/>
    </dgm:pt>
    <dgm:pt modelId="{C2854087-57A2-4AC6-B112-328AE4F70715}" type="pres">
      <dgm:prSet presAssocID="{5095F6C4-AAD4-405F-BC83-147D9AD88D6A}" presName="sibTrans" presStyleLbl="sibTrans1D1" presStyleIdx="1" presStyleCnt="6"/>
      <dgm:spPr/>
    </dgm:pt>
    <dgm:pt modelId="{E5E08EBB-25DF-485D-AE67-E46C0F012459}" type="pres">
      <dgm:prSet presAssocID="{5095F6C4-AAD4-405F-BC83-147D9AD88D6A}" presName="connectorText" presStyleLbl="sibTrans1D1" presStyleIdx="1" presStyleCnt="6"/>
      <dgm:spPr/>
    </dgm:pt>
    <dgm:pt modelId="{6D6575BA-75BA-47B6-A996-AAE5B05A3683}" type="pres">
      <dgm:prSet presAssocID="{8D23F22F-D803-4033-8BBB-13611CF7518A}" presName="node" presStyleLbl="node1" presStyleIdx="2" presStyleCnt="7">
        <dgm:presLayoutVars>
          <dgm:bulletEnabled val="1"/>
        </dgm:presLayoutVars>
      </dgm:prSet>
      <dgm:spPr/>
    </dgm:pt>
    <dgm:pt modelId="{D44076E0-F1EF-468F-9CE3-923A45AE7649}" type="pres">
      <dgm:prSet presAssocID="{DA831C1F-4993-4528-86DE-9B9EC3600EFA}" presName="sibTrans" presStyleLbl="sibTrans1D1" presStyleIdx="2" presStyleCnt="6"/>
      <dgm:spPr/>
    </dgm:pt>
    <dgm:pt modelId="{8989926B-2836-40CE-93C0-AE3D7EE9FE92}" type="pres">
      <dgm:prSet presAssocID="{DA831C1F-4993-4528-86DE-9B9EC3600EFA}" presName="connectorText" presStyleLbl="sibTrans1D1" presStyleIdx="2" presStyleCnt="6"/>
      <dgm:spPr/>
    </dgm:pt>
    <dgm:pt modelId="{6D4A790E-0C37-40B8-A814-0DE7461DCB12}" type="pres">
      <dgm:prSet presAssocID="{001AC6FF-05F1-41F3-9861-D033E9B636D5}" presName="node" presStyleLbl="node1" presStyleIdx="3" presStyleCnt="7">
        <dgm:presLayoutVars>
          <dgm:bulletEnabled val="1"/>
        </dgm:presLayoutVars>
      </dgm:prSet>
      <dgm:spPr/>
    </dgm:pt>
    <dgm:pt modelId="{147EEA2D-89E3-49B5-82F3-A957347B66C4}" type="pres">
      <dgm:prSet presAssocID="{3EC12900-DF68-48EF-B41B-694B5C820A7B}" presName="sibTrans" presStyleLbl="sibTrans1D1" presStyleIdx="3" presStyleCnt="6"/>
      <dgm:spPr/>
    </dgm:pt>
    <dgm:pt modelId="{F90329BA-5DA1-4026-98F1-F9A136FF033A}" type="pres">
      <dgm:prSet presAssocID="{3EC12900-DF68-48EF-B41B-694B5C820A7B}" presName="connectorText" presStyleLbl="sibTrans1D1" presStyleIdx="3" presStyleCnt="6"/>
      <dgm:spPr/>
    </dgm:pt>
    <dgm:pt modelId="{8A98107D-B5C8-4321-AA0B-5C36EAAF44E0}" type="pres">
      <dgm:prSet presAssocID="{576906A6-0796-4877-ADFE-2580C3241925}" presName="node" presStyleLbl="node1" presStyleIdx="4" presStyleCnt="7">
        <dgm:presLayoutVars>
          <dgm:bulletEnabled val="1"/>
        </dgm:presLayoutVars>
      </dgm:prSet>
      <dgm:spPr/>
    </dgm:pt>
    <dgm:pt modelId="{D2C9AED1-338F-48ED-A9D7-4D3A17BD18BC}" type="pres">
      <dgm:prSet presAssocID="{A380F166-DFB1-4B9A-A7D1-373304E70C4C}" presName="sibTrans" presStyleLbl="sibTrans1D1" presStyleIdx="4" presStyleCnt="6"/>
      <dgm:spPr/>
    </dgm:pt>
    <dgm:pt modelId="{8BEDBD42-97FD-4CA4-93B2-9B5CB0867FDD}" type="pres">
      <dgm:prSet presAssocID="{A380F166-DFB1-4B9A-A7D1-373304E70C4C}" presName="connectorText" presStyleLbl="sibTrans1D1" presStyleIdx="4" presStyleCnt="6"/>
      <dgm:spPr/>
    </dgm:pt>
    <dgm:pt modelId="{8CEDC776-ED9E-4DFB-A29D-7ADF6CD83EF3}" type="pres">
      <dgm:prSet presAssocID="{C48F9B8D-E877-4629-B26D-AA7D09CF72A1}" presName="node" presStyleLbl="node1" presStyleIdx="5" presStyleCnt="7">
        <dgm:presLayoutVars>
          <dgm:bulletEnabled val="1"/>
        </dgm:presLayoutVars>
      </dgm:prSet>
      <dgm:spPr/>
    </dgm:pt>
    <dgm:pt modelId="{F6A5EC22-05BC-4566-A22C-E6054C7319CE}" type="pres">
      <dgm:prSet presAssocID="{3844024C-19BA-4FC2-A0B1-9E115EFBEAFE}" presName="sibTrans" presStyleLbl="sibTrans1D1" presStyleIdx="5" presStyleCnt="6"/>
      <dgm:spPr/>
    </dgm:pt>
    <dgm:pt modelId="{57E2F1C4-A254-43BA-AE2B-C34480A56040}" type="pres">
      <dgm:prSet presAssocID="{3844024C-19BA-4FC2-A0B1-9E115EFBEAFE}" presName="connectorText" presStyleLbl="sibTrans1D1" presStyleIdx="5" presStyleCnt="6"/>
      <dgm:spPr/>
    </dgm:pt>
    <dgm:pt modelId="{B847D72E-73E9-4236-9313-16246B14C0E8}" type="pres">
      <dgm:prSet presAssocID="{1EA9F349-4E05-4470-9AE8-5864E9F3090F}" presName="node" presStyleLbl="node1" presStyleIdx="6" presStyleCnt="7">
        <dgm:presLayoutVars>
          <dgm:bulletEnabled val="1"/>
        </dgm:presLayoutVars>
      </dgm:prSet>
      <dgm:spPr/>
    </dgm:pt>
  </dgm:ptLst>
  <dgm:cxnLst>
    <dgm:cxn modelId="{ACCC8301-2648-428C-B6A8-9EB625CC5608}" type="presOf" srcId="{DA831C1F-4993-4528-86DE-9B9EC3600EFA}" destId="{D44076E0-F1EF-468F-9CE3-923A45AE7649}" srcOrd="0" destOrd="0" presId="urn:microsoft.com/office/officeart/2005/8/layout/bProcess3"/>
    <dgm:cxn modelId="{969C320A-ECFF-4CE9-B0B4-5A15DF6147C4}" srcId="{B555BDAD-3953-4ACB-BD19-1FD1C0D862DE}" destId="{A7D4A081-7130-4511-B2BB-CD7AA11C7401}" srcOrd="0" destOrd="0" parTransId="{507BDB1C-BB5F-4E61-861A-31906AD5ADC5}" sibTransId="{0D14D5BA-C922-4E4D-A543-CC81DC42D2E9}"/>
    <dgm:cxn modelId="{27520D1F-E74E-40DD-8987-8274185C62D7}" type="presOf" srcId="{5095F6C4-AAD4-405F-BC83-147D9AD88D6A}" destId="{E5E08EBB-25DF-485D-AE67-E46C0F012459}" srcOrd="1" destOrd="0" presId="urn:microsoft.com/office/officeart/2005/8/layout/bProcess3"/>
    <dgm:cxn modelId="{30D8DE35-B445-4309-BCF4-4A4F027C926E}" type="presOf" srcId="{5095F6C4-AAD4-405F-BC83-147D9AD88D6A}" destId="{C2854087-57A2-4AC6-B112-328AE4F70715}" srcOrd="0" destOrd="0" presId="urn:microsoft.com/office/officeart/2005/8/layout/bProcess3"/>
    <dgm:cxn modelId="{6EA8953E-D833-417B-B8F3-C68856424B17}" type="presOf" srcId="{001AC6FF-05F1-41F3-9861-D033E9B636D5}" destId="{6D4A790E-0C37-40B8-A814-0DE7461DCB12}" srcOrd="0" destOrd="0" presId="urn:microsoft.com/office/officeart/2005/8/layout/bProcess3"/>
    <dgm:cxn modelId="{7B27874A-7098-49F8-9BA3-EE36B9A6A5FD}" type="presOf" srcId="{1EA9F349-4E05-4470-9AE8-5864E9F3090F}" destId="{B847D72E-73E9-4236-9313-16246B14C0E8}" srcOrd="0" destOrd="0" presId="urn:microsoft.com/office/officeart/2005/8/layout/bProcess3"/>
    <dgm:cxn modelId="{42F1AD4C-F706-4C2B-811B-ACF250C4078E}" type="presOf" srcId="{3844024C-19BA-4FC2-A0B1-9E115EFBEAFE}" destId="{57E2F1C4-A254-43BA-AE2B-C34480A56040}" srcOrd="1" destOrd="0" presId="urn:microsoft.com/office/officeart/2005/8/layout/bProcess3"/>
    <dgm:cxn modelId="{4E067554-8EAA-4F77-AF1B-EB13341F5FDA}" type="presOf" srcId="{576906A6-0796-4877-ADFE-2580C3241925}" destId="{8A98107D-B5C8-4321-AA0B-5C36EAAF44E0}" srcOrd="0" destOrd="0" presId="urn:microsoft.com/office/officeart/2005/8/layout/bProcess3"/>
    <dgm:cxn modelId="{76C79E75-DA99-419D-BF8E-BB019E748EA2}" srcId="{B555BDAD-3953-4ACB-BD19-1FD1C0D862DE}" destId="{C48F9B8D-E877-4629-B26D-AA7D09CF72A1}" srcOrd="5" destOrd="0" parTransId="{0E0CA297-77AC-4668-87A0-9682EA659356}" sibTransId="{3844024C-19BA-4FC2-A0B1-9E115EFBEAFE}"/>
    <dgm:cxn modelId="{9ED49676-1AE0-4AB2-951B-1BBB95B3A5E5}" type="presOf" srcId="{2331A001-4AC6-486B-9340-8072A6A24F25}" destId="{6A01D901-ECCB-4133-A749-EAAE969A0E8C}" srcOrd="0" destOrd="0" presId="urn:microsoft.com/office/officeart/2005/8/layout/bProcess3"/>
    <dgm:cxn modelId="{2EE4C379-EFE6-4C68-B0D8-7460E80EB7F0}" type="presOf" srcId="{0D14D5BA-C922-4E4D-A543-CC81DC42D2E9}" destId="{72D83D00-46D2-40C3-A27D-2DD30E3A6A19}" srcOrd="1" destOrd="0" presId="urn:microsoft.com/office/officeart/2005/8/layout/bProcess3"/>
    <dgm:cxn modelId="{3D11007B-B20F-4EAA-8200-1AF8613EB72A}" type="presOf" srcId="{A7D4A081-7130-4511-B2BB-CD7AA11C7401}" destId="{E7E14EAD-2AFC-41B4-AFB6-A6827937BD3E}" srcOrd="0" destOrd="0" presId="urn:microsoft.com/office/officeart/2005/8/layout/bProcess3"/>
    <dgm:cxn modelId="{EE302989-E9E1-4D53-8594-1254C6D1AA9A}" type="presOf" srcId="{3844024C-19BA-4FC2-A0B1-9E115EFBEAFE}" destId="{F6A5EC22-05BC-4566-A22C-E6054C7319CE}" srcOrd="0" destOrd="0" presId="urn:microsoft.com/office/officeart/2005/8/layout/bProcess3"/>
    <dgm:cxn modelId="{2E43F491-54A4-4F8C-8094-2FA676D9CB84}" type="presOf" srcId="{B555BDAD-3953-4ACB-BD19-1FD1C0D862DE}" destId="{B9D714A3-43FF-4936-9E1A-6E7DC6B3D264}" srcOrd="0" destOrd="0" presId="urn:microsoft.com/office/officeart/2005/8/layout/bProcess3"/>
    <dgm:cxn modelId="{8029A6A4-69AD-44AD-B451-F6BEDC4A15B1}" type="presOf" srcId="{A380F166-DFB1-4B9A-A7D1-373304E70C4C}" destId="{D2C9AED1-338F-48ED-A9D7-4D3A17BD18BC}" srcOrd="0" destOrd="0" presId="urn:microsoft.com/office/officeart/2005/8/layout/bProcess3"/>
    <dgm:cxn modelId="{49130AAC-9B23-4726-8137-B804D64AA551}" type="presOf" srcId="{0D14D5BA-C922-4E4D-A543-CC81DC42D2E9}" destId="{A7BC4E46-A2B7-49F0-9CD1-62279AACFB9F}" srcOrd="0" destOrd="0" presId="urn:microsoft.com/office/officeart/2005/8/layout/bProcess3"/>
    <dgm:cxn modelId="{63A433AF-7E13-46E7-A8BD-A749C54A607C}" type="presOf" srcId="{3EC12900-DF68-48EF-B41B-694B5C820A7B}" destId="{F90329BA-5DA1-4026-98F1-F9A136FF033A}" srcOrd="1" destOrd="0" presId="urn:microsoft.com/office/officeart/2005/8/layout/bProcess3"/>
    <dgm:cxn modelId="{53E033BF-7734-4508-85AA-23031770A4E1}" type="presOf" srcId="{A380F166-DFB1-4B9A-A7D1-373304E70C4C}" destId="{8BEDBD42-97FD-4CA4-93B2-9B5CB0867FDD}" srcOrd="1" destOrd="0" presId="urn:microsoft.com/office/officeart/2005/8/layout/bProcess3"/>
    <dgm:cxn modelId="{F3CEDCC5-3F77-44A7-8614-396BB6363F00}" srcId="{B555BDAD-3953-4ACB-BD19-1FD1C0D862DE}" destId="{001AC6FF-05F1-41F3-9861-D033E9B636D5}" srcOrd="3" destOrd="0" parTransId="{F09A703F-0EBC-4C02-B0DE-FDC79CC06E58}" sibTransId="{3EC12900-DF68-48EF-B41B-694B5C820A7B}"/>
    <dgm:cxn modelId="{1D8FADC6-68AE-47B8-9860-899C47F69D7D}" type="presOf" srcId="{3EC12900-DF68-48EF-B41B-694B5C820A7B}" destId="{147EEA2D-89E3-49B5-82F3-A957347B66C4}" srcOrd="0" destOrd="0" presId="urn:microsoft.com/office/officeart/2005/8/layout/bProcess3"/>
    <dgm:cxn modelId="{C75902CA-7D3A-4F30-80CE-7F45522CEAB7}" type="presOf" srcId="{DA831C1F-4993-4528-86DE-9B9EC3600EFA}" destId="{8989926B-2836-40CE-93C0-AE3D7EE9FE92}" srcOrd="1" destOrd="0" presId="urn:microsoft.com/office/officeart/2005/8/layout/bProcess3"/>
    <dgm:cxn modelId="{9AE0DACA-6B85-4213-8D11-5A04AE2C4F9B}" srcId="{B555BDAD-3953-4ACB-BD19-1FD1C0D862DE}" destId="{2331A001-4AC6-486B-9340-8072A6A24F25}" srcOrd="1" destOrd="0" parTransId="{1BF12644-001B-4A1B-AD9F-59EF0C7BF0E5}" sibTransId="{5095F6C4-AAD4-405F-BC83-147D9AD88D6A}"/>
    <dgm:cxn modelId="{F79797D5-698D-4438-850D-79399E3C5C0F}" srcId="{B555BDAD-3953-4ACB-BD19-1FD1C0D862DE}" destId="{1EA9F349-4E05-4470-9AE8-5864E9F3090F}" srcOrd="6" destOrd="0" parTransId="{CE002F3F-1EA7-4711-B382-F6E2FACE88DD}" sibTransId="{B96EC835-B727-45D9-B78F-D84A22F1D9C7}"/>
    <dgm:cxn modelId="{3EC7C4DC-93ED-4C6B-A313-4352B2F14227}" srcId="{B555BDAD-3953-4ACB-BD19-1FD1C0D862DE}" destId="{576906A6-0796-4877-ADFE-2580C3241925}" srcOrd="4" destOrd="0" parTransId="{3F5379A4-39CA-49EB-A0E4-D09D7D40979F}" sibTransId="{A380F166-DFB1-4B9A-A7D1-373304E70C4C}"/>
    <dgm:cxn modelId="{5711F3E0-894B-4444-B687-F2C20F9C6733}" type="presOf" srcId="{8D23F22F-D803-4033-8BBB-13611CF7518A}" destId="{6D6575BA-75BA-47B6-A996-AAE5B05A3683}" srcOrd="0" destOrd="0" presId="urn:microsoft.com/office/officeart/2005/8/layout/bProcess3"/>
    <dgm:cxn modelId="{B4B6A9EF-FACF-49DC-A212-060029C55CB0}" type="presOf" srcId="{C48F9B8D-E877-4629-B26D-AA7D09CF72A1}" destId="{8CEDC776-ED9E-4DFB-A29D-7ADF6CD83EF3}" srcOrd="0" destOrd="0" presId="urn:microsoft.com/office/officeart/2005/8/layout/bProcess3"/>
    <dgm:cxn modelId="{7A4B67FB-1CD8-4096-B541-6840FA1E77BE}" srcId="{B555BDAD-3953-4ACB-BD19-1FD1C0D862DE}" destId="{8D23F22F-D803-4033-8BBB-13611CF7518A}" srcOrd="2" destOrd="0" parTransId="{8239F00E-03A1-4D09-AC28-E5E4294DF26C}" sibTransId="{DA831C1F-4993-4528-86DE-9B9EC3600EFA}"/>
    <dgm:cxn modelId="{AF49C449-8B5D-49D5-B093-CC8A4BCA49E5}" type="presParOf" srcId="{B9D714A3-43FF-4936-9E1A-6E7DC6B3D264}" destId="{E7E14EAD-2AFC-41B4-AFB6-A6827937BD3E}" srcOrd="0" destOrd="0" presId="urn:microsoft.com/office/officeart/2005/8/layout/bProcess3"/>
    <dgm:cxn modelId="{F282A22B-235A-4501-B9C0-AA5C6F9651EC}" type="presParOf" srcId="{B9D714A3-43FF-4936-9E1A-6E7DC6B3D264}" destId="{A7BC4E46-A2B7-49F0-9CD1-62279AACFB9F}" srcOrd="1" destOrd="0" presId="urn:microsoft.com/office/officeart/2005/8/layout/bProcess3"/>
    <dgm:cxn modelId="{8A88125D-4EED-4518-B520-07655932B4B2}" type="presParOf" srcId="{A7BC4E46-A2B7-49F0-9CD1-62279AACFB9F}" destId="{72D83D00-46D2-40C3-A27D-2DD30E3A6A19}" srcOrd="0" destOrd="0" presId="urn:microsoft.com/office/officeart/2005/8/layout/bProcess3"/>
    <dgm:cxn modelId="{895BCB49-1A5D-48C3-B3F2-BB0D9AB2DE8C}" type="presParOf" srcId="{B9D714A3-43FF-4936-9E1A-6E7DC6B3D264}" destId="{6A01D901-ECCB-4133-A749-EAAE969A0E8C}" srcOrd="2" destOrd="0" presId="urn:microsoft.com/office/officeart/2005/8/layout/bProcess3"/>
    <dgm:cxn modelId="{36654DFC-9E19-4AB3-BEEC-F23EB7A01A5F}" type="presParOf" srcId="{B9D714A3-43FF-4936-9E1A-6E7DC6B3D264}" destId="{C2854087-57A2-4AC6-B112-328AE4F70715}" srcOrd="3" destOrd="0" presId="urn:microsoft.com/office/officeart/2005/8/layout/bProcess3"/>
    <dgm:cxn modelId="{6E3680CF-4175-4E02-9595-628B0B97F1A4}" type="presParOf" srcId="{C2854087-57A2-4AC6-B112-328AE4F70715}" destId="{E5E08EBB-25DF-485D-AE67-E46C0F012459}" srcOrd="0" destOrd="0" presId="urn:microsoft.com/office/officeart/2005/8/layout/bProcess3"/>
    <dgm:cxn modelId="{4B4EEF71-9C38-4297-9DFD-54D7C515D907}" type="presParOf" srcId="{B9D714A3-43FF-4936-9E1A-6E7DC6B3D264}" destId="{6D6575BA-75BA-47B6-A996-AAE5B05A3683}" srcOrd="4" destOrd="0" presId="urn:microsoft.com/office/officeart/2005/8/layout/bProcess3"/>
    <dgm:cxn modelId="{833C62A9-C12F-4D94-B1FF-6859BDB15E13}" type="presParOf" srcId="{B9D714A3-43FF-4936-9E1A-6E7DC6B3D264}" destId="{D44076E0-F1EF-468F-9CE3-923A45AE7649}" srcOrd="5" destOrd="0" presId="urn:microsoft.com/office/officeart/2005/8/layout/bProcess3"/>
    <dgm:cxn modelId="{71EB50BF-8033-4846-B4E1-ECAD7E650A8D}" type="presParOf" srcId="{D44076E0-F1EF-468F-9CE3-923A45AE7649}" destId="{8989926B-2836-40CE-93C0-AE3D7EE9FE92}" srcOrd="0" destOrd="0" presId="urn:microsoft.com/office/officeart/2005/8/layout/bProcess3"/>
    <dgm:cxn modelId="{4D8E72F2-EB50-46D8-9DB5-653A30492979}" type="presParOf" srcId="{B9D714A3-43FF-4936-9E1A-6E7DC6B3D264}" destId="{6D4A790E-0C37-40B8-A814-0DE7461DCB12}" srcOrd="6" destOrd="0" presId="urn:microsoft.com/office/officeart/2005/8/layout/bProcess3"/>
    <dgm:cxn modelId="{617DB36C-04D3-47DB-9646-B1EEF2A42894}" type="presParOf" srcId="{B9D714A3-43FF-4936-9E1A-6E7DC6B3D264}" destId="{147EEA2D-89E3-49B5-82F3-A957347B66C4}" srcOrd="7" destOrd="0" presId="urn:microsoft.com/office/officeart/2005/8/layout/bProcess3"/>
    <dgm:cxn modelId="{3E451374-46A0-4F2E-A621-BEC87347F728}" type="presParOf" srcId="{147EEA2D-89E3-49B5-82F3-A957347B66C4}" destId="{F90329BA-5DA1-4026-98F1-F9A136FF033A}" srcOrd="0" destOrd="0" presId="urn:microsoft.com/office/officeart/2005/8/layout/bProcess3"/>
    <dgm:cxn modelId="{A646B218-F546-4546-AEB4-485DC471150C}" type="presParOf" srcId="{B9D714A3-43FF-4936-9E1A-6E7DC6B3D264}" destId="{8A98107D-B5C8-4321-AA0B-5C36EAAF44E0}" srcOrd="8" destOrd="0" presId="urn:microsoft.com/office/officeart/2005/8/layout/bProcess3"/>
    <dgm:cxn modelId="{99D2BC38-750B-4215-B5D0-62CA47C4CBB8}" type="presParOf" srcId="{B9D714A3-43FF-4936-9E1A-6E7DC6B3D264}" destId="{D2C9AED1-338F-48ED-A9D7-4D3A17BD18BC}" srcOrd="9" destOrd="0" presId="urn:microsoft.com/office/officeart/2005/8/layout/bProcess3"/>
    <dgm:cxn modelId="{02609C53-49D9-49E1-8456-2DD1EDAAC816}" type="presParOf" srcId="{D2C9AED1-338F-48ED-A9D7-4D3A17BD18BC}" destId="{8BEDBD42-97FD-4CA4-93B2-9B5CB0867FDD}" srcOrd="0" destOrd="0" presId="urn:microsoft.com/office/officeart/2005/8/layout/bProcess3"/>
    <dgm:cxn modelId="{D3BD4D78-8A08-4153-8A04-3889F2B46FD0}" type="presParOf" srcId="{B9D714A3-43FF-4936-9E1A-6E7DC6B3D264}" destId="{8CEDC776-ED9E-4DFB-A29D-7ADF6CD83EF3}" srcOrd="10" destOrd="0" presId="urn:microsoft.com/office/officeart/2005/8/layout/bProcess3"/>
    <dgm:cxn modelId="{0B777E57-EE44-4C79-967C-3A402A70CB94}" type="presParOf" srcId="{B9D714A3-43FF-4936-9E1A-6E7DC6B3D264}" destId="{F6A5EC22-05BC-4566-A22C-E6054C7319CE}" srcOrd="11" destOrd="0" presId="urn:microsoft.com/office/officeart/2005/8/layout/bProcess3"/>
    <dgm:cxn modelId="{AB0B6CC7-230A-4F83-9B42-FED849BDE63C}" type="presParOf" srcId="{F6A5EC22-05BC-4566-A22C-E6054C7319CE}" destId="{57E2F1C4-A254-43BA-AE2B-C34480A56040}" srcOrd="0" destOrd="0" presId="urn:microsoft.com/office/officeart/2005/8/layout/bProcess3"/>
    <dgm:cxn modelId="{B40B9F5C-3944-4B4F-9364-4A58C8110C48}" type="presParOf" srcId="{B9D714A3-43FF-4936-9E1A-6E7DC6B3D264}" destId="{B847D72E-73E9-4236-9313-16246B14C0E8}" srcOrd="12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C1FA8-C9F4-459D-9E15-5CE5B9E7CD6B}">
      <dsp:nvSpPr>
        <dsp:cNvPr id="0" name=""/>
        <dsp:cNvSpPr/>
      </dsp:nvSpPr>
      <dsp:spPr>
        <a:xfrm>
          <a:off x="2181" y="1395011"/>
          <a:ext cx="2193241" cy="18089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What makes online articles popular?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Can we build a model to predict article popularity?</a:t>
          </a:r>
        </a:p>
      </dsp:txBody>
      <dsp:txXfrm>
        <a:off x="43810" y="1436640"/>
        <a:ext cx="2109983" cy="1338071"/>
      </dsp:txXfrm>
    </dsp:sp>
    <dsp:sp modelId="{1C3C36C1-2C15-4351-8213-843536C45D58}">
      <dsp:nvSpPr>
        <dsp:cNvPr id="0" name=""/>
        <dsp:cNvSpPr/>
      </dsp:nvSpPr>
      <dsp:spPr>
        <a:xfrm>
          <a:off x="1210015" y="1737102"/>
          <a:ext cx="2549845" cy="2549845"/>
        </a:xfrm>
        <a:prstGeom prst="leftCircularArrow">
          <a:avLst>
            <a:gd name="adj1" fmla="val 3665"/>
            <a:gd name="adj2" fmla="val 456530"/>
            <a:gd name="adj3" fmla="val 2232041"/>
            <a:gd name="adj4" fmla="val 9024489"/>
            <a:gd name="adj5" fmla="val 427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C3AC33-86A2-43FC-9402-01D175CD82B2}">
      <dsp:nvSpPr>
        <dsp:cNvPr id="0" name=""/>
        <dsp:cNvSpPr/>
      </dsp:nvSpPr>
      <dsp:spPr>
        <a:xfrm>
          <a:off x="489568" y="2816341"/>
          <a:ext cx="1949547" cy="7752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Initial Question</a:t>
          </a:r>
        </a:p>
      </dsp:txBody>
      <dsp:txXfrm>
        <a:off x="512275" y="2839048"/>
        <a:ext cx="1904133" cy="729856"/>
      </dsp:txXfrm>
    </dsp:sp>
    <dsp:sp modelId="{1B1E4FC1-E4B8-4786-BC82-CEBAF7DD7471}">
      <dsp:nvSpPr>
        <dsp:cNvPr id="0" name=""/>
        <dsp:cNvSpPr/>
      </dsp:nvSpPr>
      <dsp:spPr>
        <a:xfrm>
          <a:off x="2884115" y="1395011"/>
          <a:ext cx="2193241" cy="18089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Examine the unprocessed data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Drop unnecessary columns</a:t>
          </a:r>
        </a:p>
      </dsp:txBody>
      <dsp:txXfrm>
        <a:off x="2925744" y="1824275"/>
        <a:ext cx="2109983" cy="1338071"/>
      </dsp:txXfrm>
    </dsp:sp>
    <dsp:sp modelId="{F844A4A5-84BE-43D4-907D-124D5AD4FF73}">
      <dsp:nvSpPr>
        <dsp:cNvPr id="0" name=""/>
        <dsp:cNvSpPr/>
      </dsp:nvSpPr>
      <dsp:spPr>
        <a:xfrm>
          <a:off x="4073672" y="241112"/>
          <a:ext cx="2830093" cy="2830093"/>
        </a:xfrm>
        <a:prstGeom prst="circularArrow">
          <a:avLst>
            <a:gd name="adj1" fmla="val 3302"/>
            <a:gd name="adj2" fmla="val 407778"/>
            <a:gd name="adj3" fmla="val 19416711"/>
            <a:gd name="adj4" fmla="val 12575511"/>
            <a:gd name="adj5" fmla="val 385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1FA5CE-FB54-42B4-B319-82EDA723B1DA}">
      <dsp:nvSpPr>
        <dsp:cNvPr id="0" name=""/>
        <dsp:cNvSpPr/>
      </dsp:nvSpPr>
      <dsp:spPr>
        <a:xfrm>
          <a:off x="3371502" y="1007375"/>
          <a:ext cx="1949547" cy="7752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Data Wrangling</a:t>
          </a:r>
        </a:p>
      </dsp:txBody>
      <dsp:txXfrm>
        <a:off x="3394209" y="1030082"/>
        <a:ext cx="1904133" cy="729856"/>
      </dsp:txXfrm>
    </dsp:sp>
    <dsp:sp modelId="{F0276E02-089F-4BE2-99C8-9D6CD89249A5}">
      <dsp:nvSpPr>
        <dsp:cNvPr id="0" name=""/>
        <dsp:cNvSpPr/>
      </dsp:nvSpPr>
      <dsp:spPr>
        <a:xfrm>
          <a:off x="5766049" y="1395011"/>
          <a:ext cx="2193241" cy="18089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Run Naïve Bayes, Random Forest, and KNN with/without preprocessing</a:t>
          </a:r>
        </a:p>
      </dsp:txBody>
      <dsp:txXfrm>
        <a:off x="5807678" y="1436640"/>
        <a:ext cx="2109983" cy="1338071"/>
      </dsp:txXfrm>
    </dsp:sp>
    <dsp:sp modelId="{DDC2D3CD-909B-4B54-97A4-D1B6526985F1}">
      <dsp:nvSpPr>
        <dsp:cNvPr id="0" name=""/>
        <dsp:cNvSpPr/>
      </dsp:nvSpPr>
      <dsp:spPr>
        <a:xfrm>
          <a:off x="6973883" y="1737102"/>
          <a:ext cx="2549845" cy="2549845"/>
        </a:xfrm>
        <a:prstGeom prst="leftCircularArrow">
          <a:avLst>
            <a:gd name="adj1" fmla="val 3665"/>
            <a:gd name="adj2" fmla="val 456530"/>
            <a:gd name="adj3" fmla="val 2232041"/>
            <a:gd name="adj4" fmla="val 9024489"/>
            <a:gd name="adj5" fmla="val 4276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569FBE-FEFF-4927-AB84-A2E6FD82C5A1}">
      <dsp:nvSpPr>
        <dsp:cNvPr id="0" name=""/>
        <dsp:cNvSpPr/>
      </dsp:nvSpPr>
      <dsp:spPr>
        <a:xfrm>
          <a:off x="6253436" y="2816341"/>
          <a:ext cx="1949547" cy="7752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Analysis</a:t>
          </a:r>
        </a:p>
      </dsp:txBody>
      <dsp:txXfrm>
        <a:off x="6276143" y="2839048"/>
        <a:ext cx="1904133" cy="729856"/>
      </dsp:txXfrm>
    </dsp:sp>
    <dsp:sp modelId="{0C9DD6E8-AB91-4496-B98F-0DC006A7C8DD}">
      <dsp:nvSpPr>
        <dsp:cNvPr id="0" name=""/>
        <dsp:cNvSpPr/>
      </dsp:nvSpPr>
      <dsp:spPr>
        <a:xfrm>
          <a:off x="8647984" y="1395011"/>
          <a:ext cx="2193241" cy="18089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What features are important?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How can we increase shares?</a:t>
          </a:r>
        </a:p>
      </dsp:txBody>
      <dsp:txXfrm>
        <a:off x="8689613" y="1824275"/>
        <a:ext cx="2109983" cy="1338071"/>
      </dsp:txXfrm>
    </dsp:sp>
    <dsp:sp modelId="{692912D9-B99B-4281-80C2-E394BA8A1C6B}">
      <dsp:nvSpPr>
        <dsp:cNvPr id="0" name=""/>
        <dsp:cNvSpPr/>
      </dsp:nvSpPr>
      <dsp:spPr>
        <a:xfrm>
          <a:off x="9135371" y="1007375"/>
          <a:ext cx="1949547" cy="7752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7625" tIns="31750" rIns="47625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Results</a:t>
          </a:r>
        </a:p>
      </dsp:txBody>
      <dsp:txXfrm>
        <a:off x="9158078" y="1030082"/>
        <a:ext cx="1904133" cy="7298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2F2AD5-8081-4ED9-8DDC-3F9A1F19B4D5}">
      <dsp:nvSpPr>
        <dsp:cNvPr id="0" name=""/>
        <dsp:cNvSpPr/>
      </dsp:nvSpPr>
      <dsp:spPr>
        <a:xfrm>
          <a:off x="1161459" y="519110"/>
          <a:ext cx="3472471" cy="3472471"/>
        </a:xfrm>
        <a:prstGeom prst="blockArc">
          <a:avLst>
            <a:gd name="adj1" fmla="val 9000000"/>
            <a:gd name="adj2" fmla="val 16200000"/>
            <a:gd name="adj3" fmla="val 4633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096A6F6-6746-4303-9DFE-15474CF086EA}">
      <dsp:nvSpPr>
        <dsp:cNvPr id="0" name=""/>
        <dsp:cNvSpPr/>
      </dsp:nvSpPr>
      <dsp:spPr>
        <a:xfrm>
          <a:off x="1161459" y="519110"/>
          <a:ext cx="3472471" cy="3472471"/>
        </a:xfrm>
        <a:prstGeom prst="blockArc">
          <a:avLst>
            <a:gd name="adj1" fmla="val 1800000"/>
            <a:gd name="adj2" fmla="val 9000000"/>
            <a:gd name="adj3" fmla="val 4633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D42FC6-12F9-4424-9EE3-FA35C0A66BA2}">
      <dsp:nvSpPr>
        <dsp:cNvPr id="0" name=""/>
        <dsp:cNvSpPr/>
      </dsp:nvSpPr>
      <dsp:spPr>
        <a:xfrm>
          <a:off x="1161459" y="519110"/>
          <a:ext cx="3472471" cy="3472471"/>
        </a:xfrm>
        <a:prstGeom prst="blockArc">
          <a:avLst>
            <a:gd name="adj1" fmla="val 16200000"/>
            <a:gd name="adj2" fmla="val 1800000"/>
            <a:gd name="adj3" fmla="val 4633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77F3AA-3BB7-402E-9C5B-F2F1BD9671A8}">
      <dsp:nvSpPr>
        <dsp:cNvPr id="0" name=""/>
        <dsp:cNvSpPr/>
      </dsp:nvSpPr>
      <dsp:spPr>
        <a:xfrm>
          <a:off x="2099696" y="1457348"/>
          <a:ext cx="1595996" cy="159599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Models Used</a:t>
          </a:r>
        </a:p>
      </dsp:txBody>
      <dsp:txXfrm>
        <a:off x="2333424" y="1691076"/>
        <a:ext cx="1128540" cy="1128540"/>
      </dsp:txXfrm>
    </dsp:sp>
    <dsp:sp modelId="{53E9C582-8AD8-490C-A287-F7F7F8A6E306}">
      <dsp:nvSpPr>
        <dsp:cNvPr id="0" name=""/>
        <dsp:cNvSpPr/>
      </dsp:nvSpPr>
      <dsp:spPr>
        <a:xfrm>
          <a:off x="2339096" y="731"/>
          <a:ext cx="1117197" cy="11171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Naïve Bayes</a:t>
          </a:r>
        </a:p>
      </dsp:txBody>
      <dsp:txXfrm>
        <a:off x="2502706" y="164341"/>
        <a:ext cx="789977" cy="789977"/>
      </dsp:txXfrm>
    </dsp:sp>
    <dsp:sp modelId="{5E717CAF-C689-4F64-99DF-91A903F5575B}">
      <dsp:nvSpPr>
        <dsp:cNvPr id="0" name=""/>
        <dsp:cNvSpPr/>
      </dsp:nvSpPr>
      <dsp:spPr>
        <a:xfrm>
          <a:off x="3807890" y="2544756"/>
          <a:ext cx="1117197" cy="11171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Random Forest</a:t>
          </a:r>
        </a:p>
      </dsp:txBody>
      <dsp:txXfrm>
        <a:off x="3971500" y="2708366"/>
        <a:ext cx="789977" cy="789977"/>
      </dsp:txXfrm>
    </dsp:sp>
    <dsp:sp modelId="{56D78C21-633F-4634-80C1-0C454AEB3FEE}">
      <dsp:nvSpPr>
        <dsp:cNvPr id="0" name=""/>
        <dsp:cNvSpPr/>
      </dsp:nvSpPr>
      <dsp:spPr>
        <a:xfrm>
          <a:off x="870302" y="2544756"/>
          <a:ext cx="1117197" cy="11171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K Nearest Neighbors</a:t>
          </a:r>
        </a:p>
      </dsp:txBody>
      <dsp:txXfrm>
        <a:off x="1033912" y="2708366"/>
        <a:ext cx="789977" cy="7899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F555F7-CBAC-483D-B2BC-D713FEDE799B}">
      <dsp:nvSpPr>
        <dsp:cNvPr id="0" name=""/>
        <dsp:cNvSpPr/>
      </dsp:nvSpPr>
      <dsp:spPr>
        <a:xfrm>
          <a:off x="2426898" y="488564"/>
          <a:ext cx="37741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7418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05407" y="532244"/>
        <a:ext cx="20400" cy="4080"/>
      </dsp:txXfrm>
    </dsp:sp>
    <dsp:sp modelId="{B1D895C7-F40A-4756-8B1A-CEC69D6251F9}">
      <dsp:nvSpPr>
        <dsp:cNvPr id="0" name=""/>
        <dsp:cNvSpPr/>
      </dsp:nvSpPr>
      <dsp:spPr>
        <a:xfrm>
          <a:off x="654706" y="2087"/>
          <a:ext cx="1773992" cy="10643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Remove highly correlated variables</a:t>
          </a:r>
        </a:p>
      </dsp:txBody>
      <dsp:txXfrm>
        <a:off x="654706" y="2087"/>
        <a:ext cx="1773992" cy="1064395"/>
      </dsp:txXfrm>
    </dsp:sp>
    <dsp:sp modelId="{55A1C880-2740-4B07-896C-235095E61790}">
      <dsp:nvSpPr>
        <dsp:cNvPr id="0" name=""/>
        <dsp:cNvSpPr/>
      </dsp:nvSpPr>
      <dsp:spPr>
        <a:xfrm>
          <a:off x="1541702" y="1064682"/>
          <a:ext cx="2182010" cy="377418"/>
        </a:xfrm>
        <a:custGeom>
          <a:avLst/>
          <a:gdLst/>
          <a:ahLst/>
          <a:cxnLst/>
          <a:rect l="0" t="0" r="0" b="0"/>
          <a:pathLst>
            <a:path>
              <a:moveTo>
                <a:pt x="2182010" y="0"/>
              </a:moveTo>
              <a:lnTo>
                <a:pt x="2182010" y="205809"/>
              </a:lnTo>
              <a:lnTo>
                <a:pt x="0" y="205809"/>
              </a:lnTo>
              <a:lnTo>
                <a:pt x="0" y="377418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77211" y="1251351"/>
        <a:ext cx="110991" cy="4080"/>
      </dsp:txXfrm>
    </dsp:sp>
    <dsp:sp modelId="{5FB186DA-893A-4459-B1A1-AAEB81DC717B}">
      <dsp:nvSpPr>
        <dsp:cNvPr id="0" name=""/>
        <dsp:cNvSpPr/>
      </dsp:nvSpPr>
      <dsp:spPr>
        <a:xfrm>
          <a:off x="2836716" y="2087"/>
          <a:ext cx="1773992" cy="10643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Remove data where articles had no words</a:t>
          </a:r>
        </a:p>
      </dsp:txBody>
      <dsp:txXfrm>
        <a:off x="2836716" y="2087"/>
        <a:ext cx="1773992" cy="1064395"/>
      </dsp:txXfrm>
    </dsp:sp>
    <dsp:sp modelId="{2F9B2817-C38B-4040-8742-8B6FAA082874}">
      <dsp:nvSpPr>
        <dsp:cNvPr id="0" name=""/>
        <dsp:cNvSpPr/>
      </dsp:nvSpPr>
      <dsp:spPr>
        <a:xfrm>
          <a:off x="2426898" y="1960978"/>
          <a:ext cx="37741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7418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05407" y="2004658"/>
        <a:ext cx="20400" cy="4080"/>
      </dsp:txXfrm>
    </dsp:sp>
    <dsp:sp modelId="{4E1C91E4-D5C0-40ED-A0FA-73BAA2288041}">
      <dsp:nvSpPr>
        <dsp:cNvPr id="0" name=""/>
        <dsp:cNvSpPr/>
      </dsp:nvSpPr>
      <dsp:spPr>
        <a:xfrm>
          <a:off x="654706" y="1474500"/>
          <a:ext cx="1773992" cy="10643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Remove data where the number of shares was an outlier</a:t>
          </a:r>
        </a:p>
      </dsp:txBody>
      <dsp:txXfrm>
        <a:off x="654706" y="1474500"/>
        <a:ext cx="1773992" cy="1064395"/>
      </dsp:txXfrm>
    </dsp:sp>
    <dsp:sp modelId="{0C1C22AE-AF3A-44F8-A36E-8BB8210F86FC}">
      <dsp:nvSpPr>
        <dsp:cNvPr id="0" name=""/>
        <dsp:cNvSpPr/>
      </dsp:nvSpPr>
      <dsp:spPr>
        <a:xfrm>
          <a:off x="1541702" y="2537096"/>
          <a:ext cx="2182010" cy="377418"/>
        </a:xfrm>
        <a:custGeom>
          <a:avLst/>
          <a:gdLst/>
          <a:ahLst/>
          <a:cxnLst/>
          <a:rect l="0" t="0" r="0" b="0"/>
          <a:pathLst>
            <a:path>
              <a:moveTo>
                <a:pt x="2182010" y="0"/>
              </a:moveTo>
              <a:lnTo>
                <a:pt x="2182010" y="205809"/>
              </a:lnTo>
              <a:lnTo>
                <a:pt x="0" y="205809"/>
              </a:lnTo>
              <a:lnTo>
                <a:pt x="0" y="377418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577211" y="2723765"/>
        <a:ext cx="110991" cy="4080"/>
      </dsp:txXfrm>
    </dsp:sp>
    <dsp:sp modelId="{42200851-CB69-4427-9119-6EF70A24DC69}">
      <dsp:nvSpPr>
        <dsp:cNvPr id="0" name=""/>
        <dsp:cNvSpPr/>
      </dsp:nvSpPr>
      <dsp:spPr>
        <a:xfrm>
          <a:off x="2836716" y="1474500"/>
          <a:ext cx="1773992" cy="10643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Feature selection using mutual information</a:t>
          </a:r>
        </a:p>
      </dsp:txBody>
      <dsp:txXfrm>
        <a:off x="2836716" y="1474500"/>
        <a:ext cx="1773992" cy="1064395"/>
      </dsp:txXfrm>
    </dsp:sp>
    <dsp:sp modelId="{78E64906-5098-41E3-890C-FE1764EF69FE}">
      <dsp:nvSpPr>
        <dsp:cNvPr id="0" name=""/>
        <dsp:cNvSpPr/>
      </dsp:nvSpPr>
      <dsp:spPr>
        <a:xfrm>
          <a:off x="2426898" y="3433392"/>
          <a:ext cx="377418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77418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605407" y="3477072"/>
        <a:ext cx="20400" cy="4080"/>
      </dsp:txXfrm>
    </dsp:sp>
    <dsp:sp modelId="{EBE7BBD1-E3D2-4590-BA56-DAC706A8CE62}">
      <dsp:nvSpPr>
        <dsp:cNvPr id="0" name=""/>
        <dsp:cNvSpPr/>
      </dsp:nvSpPr>
      <dsp:spPr>
        <a:xfrm>
          <a:off x="654706" y="2946914"/>
          <a:ext cx="1773992" cy="10643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Supervised Binning</a:t>
          </a:r>
        </a:p>
      </dsp:txBody>
      <dsp:txXfrm>
        <a:off x="654706" y="2946914"/>
        <a:ext cx="1773992" cy="1064395"/>
      </dsp:txXfrm>
    </dsp:sp>
    <dsp:sp modelId="{22E156C8-A9AC-41B9-8A1F-9F0FF375198A}">
      <dsp:nvSpPr>
        <dsp:cNvPr id="0" name=""/>
        <dsp:cNvSpPr/>
      </dsp:nvSpPr>
      <dsp:spPr>
        <a:xfrm>
          <a:off x="2836716" y="2946914"/>
          <a:ext cx="1773992" cy="106439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Omnibus Processing</a:t>
          </a:r>
        </a:p>
      </dsp:txBody>
      <dsp:txXfrm>
        <a:off x="2836716" y="2946914"/>
        <a:ext cx="1773992" cy="106439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A4BA7A-5377-4587-A926-FFE5E0060BE3}">
      <dsp:nvSpPr>
        <dsp:cNvPr id="0" name=""/>
        <dsp:cNvSpPr/>
      </dsp:nvSpPr>
      <dsp:spPr>
        <a:xfrm rot="5400000">
          <a:off x="485604" y="928570"/>
          <a:ext cx="1450790" cy="17505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193DF62-8BB4-4E36-84DD-9596224B86E5}">
      <dsp:nvSpPr>
        <dsp:cNvPr id="0" name=""/>
        <dsp:cNvSpPr/>
      </dsp:nvSpPr>
      <dsp:spPr>
        <a:xfrm>
          <a:off x="817990" y="672"/>
          <a:ext cx="1945050" cy="1167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Benchmark: 60.40%</a:t>
          </a:r>
        </a:p>
      </dsp:txBody>
      <dsp:txXfrm>
        <a:off x="852171" y="34853"/>
        <a:ext cx="1876688" cy="1098668"/>
      </dsp:txXfrm>
    </dsp:sp>
    <dsp:sp modelId="{0C08FD9C-C50A-4688-B4F2-A2D94C98CE02}">
      <dsp:nvSpPr>
        <dsp:cNvPr id="0" name=""/>
        <dsp:cNvSpPr/>
      </dsp:nvSpPr>
      <dsp:spPr>
        <a:xfrm rot="5400000">
          <a:off x="485604" y="2387358"/>
          <a:ext cx="1450790" cy="17505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9AF99B0-84C4-455A-8823-30353EBB1EE6}">
      <dsp:nvSpPr>
        <dsp:cNvPr id="0" name=""/>
        <dsp:cNvSpPr/>
      </dsp:nvSpPr>
      <dsp:spPr>
        <a:xfrm>
          <a:off x="817990" y="1459460"/>
          <a:ext cx="1945050" cy="1167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Drop Correlated Columns: 60.40% </a:t>
          </a:r>
        </a:p>
      </dsp:txBody>
      <dsp:txXfrm>
        <a:off x="852171" y="1493641"/>
        <a:ext cx="1876688" cy="1098668"/>
      </dsp:txXfrm>
    </dsp:sp>
    <dsp:sp modelId="{43D26C63-2F28-4413-BA4F-10480E534E53}">
      <dsp:nvSpPr>
        <dsp:cNvPr id="0" name=""/>
        <dsp:cNvSpPr/>
      </dsp:nvSpPr>
      <dsp:spPr>
        <a:xfrm>
          <a:off x="1214998" y="3116752"/>
          <a:ext cx="2578919" cy="17505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EE9BFF-62AA-416D-904A-38F65953F459}">
      <dsp:nvSpPr>
        <dsp:cNvPr id="0" name=""/>
        <dsp:cNvSpPr/>
      </dsp:nvSpPr>
      <dsp:spPr>
        <a:xfrm>
          <a:off x="817990" y="2918248"/>
          <a:ext cx="1945050" cy="1167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Drop No Words: 60.77%</a:t>
          </a:r>
        </a:p>
      </dsp:txBody>
      <dsp:txXfrm>
        <a:off x="852171" y="2952429"/>
        <a:ext cx="1876688" cy="1098668"/>
      </dsp:txXfrm>
    </dsp:sp>
    <dsp:sp modelId="{EAC469DC-FBEC-4B2C-901D-6887D453A6F8}">
      <dsp:nvSpPr>
        <dsp:cNvPr id="0" name=""/>
        <dsp:cNvSpPr/>
      </dsp:nvSpPr>
      <dsp:spPr>
        <a:xfrm rot="16200000">
          <a:off x="3072521" y="2387358"/>
          <a:ext cx="1450790" cy="17505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2C7B9B-914C-4D8B-B2D9-352C624AAEE6}">
      <dsp:nvSpPr>
        <dsp:cNvPr id="0" name=""/>
        <dsp:cNvSpPr/>
      </dsp:nvSpPr>
      <dsp:spPr>
        <a:xfrm>
          <a:off x="3404907" y="2918248"/>
          <a:ext cx="1945050" cy="1167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Drop Extreme Shares: 61.18%</a:t>
          </a:r>
        </a:p>
      </dsp:txBody>
      <dsp:txXfrm>
        <a:off x="3439088" y="2952429"/>
        <a:ext cx="1876688" cy="1098668"/>
      </dsp:txXfrm>
    </dsp:sp>
    <dsp:sp modelId="{46C4653E-55E0-44DE-BF41-1DCA61610786}">
      <dsp:nvSpPr>
        <dsp:cNvPr id="0" name=""/>
        <dsp:cNvSpPr/>
      </dsp:nvSpPr>
      <dsp:spPr>
        <a:xfrm rot="16200000">
          <a:off x="3072521" y="928570"/>
          <a:ext cx="1450790" cy="17505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3D7A4A-045E-44CB-B034-6FA202F4A904}">
      <dsp:nvSpPr>
        <dsp:cNvPr id="0" name=""/>
        <dsp:cNvSpPr/>
      </dsp:nvSpPr>
      <dsp:spPr>
        <a:xfrm>
          <a:off x="3404907" y="1459460"/>
          <a:ext cx="1945050" cy="1167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Feature Selection: 55.53% </a:t>
          </a:r>
        </a:p>
      </dsp:txBody>
      <dsp:txXfrm>
        <a:off x="3439088" y="1493641"/>
        <a:ext cx="1876688" cy="1098668"/>
      </dsp:txXfrm>
    </dsp:sp>
    <dsp:sp modelId="{18588B69-9D25-451F-BBCB-D469DAA48A2E}">
      <dsp:nvSpPr>
        <dsp:cNvPr id="0" name=""/>
        <dsp:cNvSpPr/>
      </dsp:nvSpPr>
      <dsp:spPr>
        <a:xfrm>
          <a:off x="3801915" y="199176"/>
          <a:ext cx="2578919" cy="17505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CB4880-901F-4F70-96DF-37F2D4BE35D2}">
      <dsp:nvSpPr>
        <dsp:cNvPr id="0" name=""/>
        <dsp:cNvSpPr/>
      </dsp:nvSpPr>
      <dsp:spPr>
        <a:xfrm>
          <a:off x="3404907" y="672"/>
          <a:ext cx="1945050" cy="1167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Supervised Discretization: 64.73%</a:t>
          </a:r>
        </a:p>
      </dsp:txBody>
      <dsp:txXfrm>
        <a:off x="3439088" y="34853"/>
        <a:ext cx="1876688" cy="1098668"/>
      </dsp:txXfrm>
    </dsp:sp>
    <dsp:sp modelId="{2C2FD44D-172A-4074-95D8-7AB87DA1EF85}">
      <dsp:nvSpPr>
        <dsp:cNvPr id="0" name=""/>
        <dsp:cNvSpPr/>
      </dsp:nvSpPr>
      <dsp:spPr>
        <a:xfrm>
          <a:off x="5991825" y="672"/>
          <a:ext cx="1945050" cy="116703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Omnibus: 56.47%</a:t>
          </a:r>
        </a:p>
      </dsp:txBody>
      <dsp:txXfrm>
        <a:off x="6026006" y="34853"/>
        <a:ext cx="1876688" cy="109866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4D87C8-1956-4400-B47E-362D1B80ECFC}">
      <dsp:nvSpPr>
        <dsp:cNvPr id="0" name=""/>
        <dsp:cNvSpPr/>
      </dsp:nvSpPr>
      <dsp:spPr>
        <a:xfrm>
          <a:off x="3847" y="697257"/>
          <a:ext cx="1682148" cy="10092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Benchmark: 63.92%</a:t>
          </a:r>
        </a:p>
      </dsp:txBody>
      <dsp:txXfrm>
        <a:off x="33408" y="726818"/>
        <a:ext cx="1623026" cy="950166"/>
      </dsp:txXfrm>
    </dsp:sp>
    <dsp:sp modelId="{CC10FAD6-E2E9-4C04-9986-B1BBA1074BD1}">
      <dsp:nvSpPr>
        <dsp:cNvPr id="0" name=""/>
        <dsp:cNvSpPr/>
      </dsp:nvSpPr>
      <dsp:spPr>
        <a:xfrm>
          <a:off x="1834024" y="993315"/>
          <a:ext cx="356615" cy="4171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1834024" y="1076749"/>
        <a:ext cx="249631" cy="250304"/>
      </dsp:txXfrm>
    </dsp:sp>
    <dsp:sp modelId="{B2260279-1C47-4791-973A-AF2B59FF53A1}">
      <dsp:nvSpPr>
        <dsp:cNvPr id="0" name=""/>
        <dsp:cNvSpPr/>
      </dsp:nvSpPr>
      <dsp:spPr>
        <a:xfrm>
          <a:off x="2358855" y="697257"/>
          <a:ext cx="1682148" cy="10092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Drop Correlated Columns: 63.92% </a:t>
          </a:r>
        </a:p>
      </dsp:txBody>
      <dsp:txXfrm>
        <a:off x="2388416" y="726818"/>
        <a:ext cx="1623026" cy="950166"/>
      </dsp:txXfrm>
    </dsp:sp>
    <dsp:sp modelId="{8CEFFB77-826A-487E-B760-35D1C7C3FA38}">
      <dsp:nvSpPr>
        <dsp:cNvPr id="0" name=""/>
        <dsp:cNvSpPr/>
      </dsp:nvSpPr>
      <dsp:spPr>
        <a:xfrm>
          <a:off x="4189032" y="993315"/>
          <a:ext cx="356615" cy="4171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4189032" y="1076749"/>
        <a:ext cx="249631" cy="250304"/>
      </dsp:txXfrm>
    </dsp:sp>
    <dsp:sp modelId="{E25FF881-8D21-42C1-89E3-35B24BCE2EFB}">
      <dsp:nvSpPr>
        <dsp:cNvPr id="0" name=""/>
        <dsp:cNvSpPr/>
      </dsp:nvSpPr>
      <dsp:spPr>
        <a:xfrm>
          <a:off x="4713862" y="697257"/>
          <a:ext cx="1682148" cy="10092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Drop No Words: 64.04%</a:t>
          </a:r>
        </a:p>
      </dsp:txBody>
      <dsp:txXfrm>
        <a:off x="4743423" y="726818"/>
        <a:ext cx="1623026" cy="950166"/>
      </dsp:txXfrm>
    </dsp:sp>
    <dsp:sp modelId="{70B7B9E7-E9B0-4142-B1E2-1AD0A73E1621}">
      <dsp:nvSpPr>
        <dsp:cNvPr id="0" name=""/>
        <dsp:cNvSpPr/>
      </dsp:nvSpPr>
      <dsp:spPr>
        <a:xfrm>
          <a:off x="6544040" y="993315"/>
          <a:ext cx="356615" cy="4171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>
        <a:off x="6544040" y="1076749"/>
        <a:ext cx="249631" cy="250304"/>
      </dsp:txXfrm>
    </dsp:sp>
    <dsp:sp modelId="{8AAEFB51-ABE9-4029-AEAE-93DC4AC2734F}">
      <dsp:nvSpPr>
        <dsp:cNvPr id="0" name=""/>
        <dsp:cNvSpPr/>
      </dsp:nvSpPr>
      <dsp:spPr>
        <a:xfrm>
          <a:off x="7068870" y="697257"/>
          <a:ext cx="1682148" cy="10092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Drop Extreme Shares: 61.76%</a:t>
          </a:r>
        </a:p>
      </dsp:txBody>
      <dsp:txXfrm>
        <a:off x="7098431" y="726818"/>
        <a:ext cx="1623026" cy="950166"/>
      </dsp:txXfrm>
    </dsp:sp>
    <dsp:sp modelId="{341B5F37-9841-457F-AE8C-6B736E05C434}">
      <dsp:nvSpPr>
        <dsp:cNvPr id="0" name=""/>
        <dsp:cNvSpPr/>
      </dsp:nvSpPr>
      <dsp:spPr>
        <a:xfrm rot="5400000">
          <a:off x="7731636" y="1824296"/>
          <a:ext cx="356615" cy="4171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-5400000">
        <a:off x="7784792" y="1854574"/>
        <a:ext cx="250304" cy="249631"/>
      </dsp:txXfrm>
    </dsp:sp>
    <dsp:sp modelId="{2B3A7D05-9A7C-4490-A6FA-090843E708D7}">
      <dsp:nvSpPr>
        <dsp:cNvPr id="0" name=""/>
        <dsp:cNvSpPr/>
      </dsp:nvSpPr>
      <dsp:spPr>
        <a:xfrm>
          <a:off x="7068870" y="2379405"/>
          <a:ext cx="1682148" cy="10092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Feature Selection: 61.77% </a:t>
          </a:r>
        </a:p>
      </dsp:txBody>
      <dsp:txXfrm>
        <a:off x="7098431" y="2408966"/>
        <a:ext cx="1623026" cy="950166"/>
      </dsp:txXfrm>
    </dsp:sp>
    <dsp:sp modelId="{09DA8AEA-A191-428A-92D5-0DC01D2E6557}">
      <dsp:nvSpPr>
        <dsp:cNvPr id="0" name=""/>
        <dsp:cNvSpPr/>
      </dsp:nvSpPr>
      <dsp:spPr>
        <a:xfrm rot="10800000">
          <a:off x="6564225" y="2675463"/>
          <a:ext cx="356615" cy="4171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10800000">
        <a:off x="6671209" y="2758897"/>
        <a:ext cx="249631" cy="250304"/>
      </dsp:txXfrm>
    </dsp:sp>
    <dsp:sp modelId="{E3189647-82DA-4E22-ADC6-715F59C3F9A6}">
      <dsp:nvSpPr>
        <dsp:cNvPr id="0" name=""/>
        <dsp:cNvSpPr/>
      </dsp:nvSpPr>
      <dsp:spPr>
        <a:xfrm>
          <a:off x="4713862" y="2379405"/>
          <a:ext cx="1682148" cy="10092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Supervised Discretization: 64.91%</a:t>
          </a:r>
        </a:p>
      </dsp:txBody>
      <dsp:txXfrm>
        <a:off x="4743423" y="2408966"/>
        <a:ext cx="1623026" cy="950166"/>
      </dsp:txXfrm>
    </dsp:sp>
    <dsp:sp modelId="{7734BAB3-7BA6-40EE-963A-C54142ADDC84}">
      <dsp:nvSpPr>
        <dsp:cNvPr id="0" name=""/>
        <dsp:cNvSpPr/>
      </dsp:nvSpPr>
      <dsp:spPr>
        <a:xfrm rot="10800000">
          <a:off x="4209218" y="2675463"/>
          <a:ext cx="356615" cy="41717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300" kern="1200"/>
        </a:p>
      </dsp:txBody>
      <dsp:txXfrm rot="10800000">
        <a:off x="4316202" y="2758897"/>
        <a:ext cx="249631" cy="250304"/>
      </dsp:txXfrm>
    </dsp:sp>
    <dsp:sp modelId="{4EA29007-B544-459A-87D0-4F64B7498DD7}">
      <dsp:nvSpPr>
        <dsp:cNvPr id="0" name=""/>
        <dsp:cNvSpPr/>
      </dsp:nvSpPr>
      <dsp:spPr>
        <a:xfrm>
          <a:off x="2358855" y="2379405"/>
          <a:ext cx="1682148" cy="100928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Omnibus: 60.27%</a:t>
          </a:r>
        </a:p>
      </dsp:txBody>
      <dsp:txXfrm>
        <a:off x="2388416" y="2408966"/>
        <a:ext cx="1623026" cy="95016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BC4E46-A2B7-49F0-9CD1-62279AACFB9F}">
      <dsp:nvSpPr>
        <dsp:cNvPr id="0" name=""/>
        <dsp:cNvSpPr/>
      </dsp:nvSpPr>
      <dsp:spPr>
        <a:xfrm>
          <a:off x="1865908" y="1222879"/>
          <a:ext cx="3985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8572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54465" y="1266454"/>
        <a:ext cx="21458" cy="4291"/>
      </dsp:txXfrm>
    </dsp:sp>
    <dsp:sp modelId="{E7E14EAD-2AFC-41B4-AFB6-A6827937BD3E}">
      <dsp:nvSpPr>
        <dsp:cNvPr id="0" name=""/>
        <dsp:cNvSpPr/>
      </dsp:nvSpPr>
      <dsp:spPr>
        <a:xfrm>
          <a:off x="1741" y="708810"/>
          <a:ext cx="1865966" cy="11195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Benchmark: 62.13%</a:t>
          </a:r>
        </a:p>
      </dsp:txBody>
      <dsp:txXfrm>
        <a:off x="1741" y="708810"/>
        <a:ext cx="1865966" cy="1119579"/>
      </dsp:txXfrm>
    </dsp:sp>
    <dsp:sp modelId="{C2854087-57A2-4AC6-B112-328AE4F70715}">
      <dsp:nvSpPr>
        <dsp:cNvPr id="0" name=""/>
        <dsp:cNvSpPr/>
      </dsp:nvSpPr>
      <dsp:spPr>
        <a:xfrm>
          <a:off x="4161046" y="1222879"/>
          <a:ext cx="3985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8572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49603" y="1266454"/>
        <a:ext cx="21458" cy="4291"/>
      </dsp:txXfrm>
    </dsp:sp>
    <dsp:sp modelId="{6A01D901-ECCB-4133-A749-EAAE969A0E8C}">
      <dsp:nvSpPr>
        <dsp:cNvPr id="0" name=""/>
        <dsp:cNvSpPr/>
      </dsp:nvSpPr>
      <dsp:spPr>
        <a:xfrm>
          <a:off x="2296880" y="708810"/>
          <a:ext cx="1865966" cy="11195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Drop Correlated Columns: 62.13% </a:t>
          </a:r>
        </a:p>
      </dsp:txBody>
      <dsp:txXfrm>
        <a:off x="2296880" y="708810"/>
        <a:ext cx="1865966" cy="1119579"/>
      </dsp:txXfrm>
    </dsp:sp>
    <dsp:sp modelId="{D44076E0-F1EF-468F-9CE3-923A45AE7649}">
      <dsp:nvSpPr>
        <dsp:cNvPr id="0" name=""/>
        <dsp:cNvSpPr/>
      </dsp:nvSpPr>
      <dsp:spPr>
        <a:xfrm>
          <a:off x="6456185" y="1222879"/>
          <a:ext cx="3985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8572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644742" y="1266454"/>
        <a:ext cx="21458" cy="4291"/>
      </dsp:txXfrm>
    </dsp:sp>
    <dsp:sp modelId="{6D6575BA-75BA-47B6-A996-AAE5B05A3683}">
      <dsp:nvSpPr>
        <dsp:cNvPr id="0" name=""/>
        <dsp:cNvSpPr/>
      </dsp:nvSpPr>
      <dsp:spPr>
        <a:xfrm>
          <a:off x="4592019" y="708810"/>
          <a:ext cx="1865966" cy="11195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Drop No Words: 62.14%</a:t>
          </a:r>
        </a:p>
      </dsp:txBody>
      <dsp:txXfrm>
        <a:off x="4592019" y="708810"/>
        <a:ext cx="1865966" cy="1119579"/>
      </dsp:txXfrm>
    </dsp:sp>
    <dsp:sp modelId="{147EEA2D-89E3-49B5-82F3-A957347B66C4}">
      <dsp:nvSpPr>
        <dsp:cNvPr id="0" name=""/>
        <dsp:cNvSpPr/>
      </dsp:nvSpPr>
      <dsp:spPr>
        <a:xfrm>
          <a:off x="934725" y="1826589"/>
          <a:ext cx="6885415" cy="398572"/>
        </a:xfrm>
        <a:custGeom>
          <a:avLst/>
          <a:gdLst/>
          <a:ahLst/>
          <a:cxnLst/>
          <a:rect l="0" t="0" r="0" b="0"/>
          <a:pathLst>
            <a:path>
              <a:moveTo>
                <a:pt x="6885415" y="0"/>
              </a:moveTo>
              <a:lnTo>
                <a:pt x="6885415" y="216386"/>
              </a:lnTo>
              <a:lnTo>
                <a:pt x="0" y="216386"/>
              </a:lnTo>
              <a:lnTo>
                <a:pt x="0" y="398572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04963" y="2023730"/>
        <a:ext cx="344938" cy="4291"/>
      </dsp:txXfrm>
    </dsp:sp>
    <dsp:sp modelId="{6D4A790E-0C37-40B8-A814-0DE7461DCB12}">
      <dsp:nvSpPr>
        <dsp:cNvPr id="0" name=""/>
        <dsp:cNvSpPr/>
      </dsp:nvSpPr>
      <dsp:spPr>
        <a:xfrm>
          <a:off x="6887157" y="708810"/>
          <a:ext cx="1865966" cy="11195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Drop Extreme Shares: 59.15%</a:t>
          </a:r>
        </a:p>
      </dsp:txBody>
      <dsp:txXfrm>
        <a:off x="6887157" y="708810"/>
        <a:ext cx="1865966" cy="1119579"/>
      </dsp:txXfrm>
    </dsp:sp>
    <dsp:sp modelId="{D2C9AED1-338F-48ED-A9D7-4D3A17BD18BC}">
      <dsp:nvSpPr>
        <dsp:cNvPr id="0" name=""/>
        <dsp:cNvSpPr/>
      </dsp:nvSpPr>
      <dsp:spPr>
        <a:xfrm>
          <a:off x="1865908" y="2771632"/>
          <a:ext cx="3985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8572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54465" y="2815206"/>
        <a:ext cx="21458" cy="4291"/>
      </dsp:txXfrm>
    </dsp:sp>
    <dsp:sp modelId="{8A98107D-B5C8-4321-AA0B-5C36EAAF44E0}">
      <dsp:nvSpPr>
        <dsp:cNvPr id="0" name=""/>
        <dsp:cNvSpPr/>
      </dsp:nvSpPr>
      <dsp:spPr>
        <a:xfrm>
          <a:off x="1741" y="2257562"/>
          <a:ext cx="1865966" cy="11195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Feature Selection: 61.42% </a:t>
          </a:r>
        </a:p>
      </dsp:txBody>
      <dsp:txXfrm>
        <a:off x="1741" y="2257562"/>
        <a:ext cx="1865966" cy="1119579"/>
      </dsp:txXfrm>
    </dsp:sp>
    <dsp:sp modelId="{F6A5EC22-05BC-4566-A22C-E6054C7319CE}">
      <dsp:nvSpPr>
        <dsp:cNvPr id="0" name=""/>
        <dsp:cNvSpPr/>
      </dsp:nvSpPr>
      <dsp:spPr>
        <a:xfrm>
          <a:off x="4161046" y="2771632"/>
          <a:ext cx="39857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398572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349603" y="2815206"/>
        <a:ext cx="21458" cy="4291"/>
      </dsp:txXfrm>
    </dsp:sp>
    <dsp:sp modelId="{8CEDC776-ED9E-4DFB-A29D-7ADF6CD83EF3}">
      <dsp:nvSpPr>
        <dsp:cNvPr id="0" name=""/>
        <dsp:cNvSpPr/>
      </dsp:nvSpPr>
      <dsp:spPr>
        <a:xfrm>
          <a:off x="2296880" y="2257562"/>
          <a:ext cx="1865966" cy="11195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Supervised Discretization: 62.55%</a:t>
          </a:r>
        </a:p>
      </dsp:txBody>
      <dsp:txXfrm>
        <a:off x="2296880" y="2257562"/>
        <a:ext cx="1865966" cy="1119579"/>
      </dsp:txXfrm>
    </dsp:sp>
    <dsp:sp modelId="{B847D72E-73E9-4236-9313-16246B14C0E8}">
      <dsp:nvSpPr>
        <dsp:cNvPr id="0" name=""/>
        <dsp:cNvSpPr/>
      </dsp:nvSpPr>
      <dsp:spPr>
        <a:xfrm>
          <a:off x="4592019" y="2257562"/>
          <a:ext cx="1865966" cy="111957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120904" rIns="120904" bIns="120904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Omnibus: 57.84%</a:t>
          </a:r>
        </a:p>
      </dsp:txBody>
      <dsp:txXfrm>
        <a:off x="4592019" y="2257562"/>
        <a:ext cx="1865966" cy="111957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50B7F9B-8ADE-E548-85AB-0775FF94F24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2571EB-6653-6D48-BDF4-D026EB43ED8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25F0C-3151-9D47-AA68-EFE269FA4946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D43F16-85CD-EB4B-9868-1BA4D1B4A1B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CA1A42-4B51-6F40-8F6D-543775E4219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290B35-FA80-4C47-B06E-C1BDE13B3FD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6928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0.png>
</file>

<file path=ppt/media/image5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CA682B-5213-9548-906B-447DAF7A1EE3}" type="datetimeFigureOut">
              <a:rPr lang="en-US" smtClean="0"/>
              <a:t>12/8/2020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036151-B2C7-9B47-B8C9-308AE3BFDE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46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99EBCD6-74F4-2546-AEAD-67F9D10B98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009"/>
            <a:ext cx="12236823" cy="7342094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15B3F34-4DF7-F341-B14D-F3A822910747}"/>
              </a:ext>
            </a:extLst>
          </p:cNvPr>
          <p:cNvSpPr/>
          <p:nvPr userDrawn="1"/>
        </p:nvSpPr>
        <p:spPr>
          <a:xfrm rot="16200000">
            <a:off x="5412438" y="1545287"/>
            <a:ext cx="1367124" cy="74967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965E2F-7851-9A4C-AD14-FF4B5463E82B}"/>
              </a:ext>
            </a:extLst>
          </p:cNvPr>
          <p:cNvSpPr/>
          <p:nvPr userDrawn="1"/>
        </p:nvSpPr>
        <p:spPr>
          <a:xfrm>
            <a:off x="1524000" y="1143000"/>
            <a:ext cx="9144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B7E117-54CA-634F-8BBC-D6726061C5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4830" y="2583613"/>
            <a:ext cx="8422341" cy="1417171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CE6A0C-20B3-E84E-ADAF-ECA6C9B8F8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4829" y="4282613"/>
            <a:ext cx="8422342" cy="1176894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F7A6CA1-7BB7-7242-AB34-A12564D4FD71}"/>
              </a:ext>
            </a:extLst>
          </p:cNvPr>
          <p:cNvCxnSpPr/>
          <p:nvPr userDrawn="1"/>
        </p:nvCxnSpPr>
        <p:spPr>
          <a:xfrm>
            <a:off x="1884830" y="4141698"/>
            <a:ext cx="8422340" cy="0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260EFBC-8E11-7543-B57F-6C936E249D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49265" y="1495539"/>
            <a:ext cx="2293471" cy="785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553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67D83-E2A8-F646-A6A5-65E0D5AE0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6B67187-F635-8D40-AF4C-C28F336BE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50514F-AF74-764F-899E-8E5E4A98E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AA99E7E-D6DE-EF49-80E3-93C9D36BC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740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3590442-D215-6F4D-9DFF-1B3BFE587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04D596-A8DB-144C-9681-1E193F693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FDE05-B779-D24C-94C6-972BCF9E5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5881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B6978-8E0E-304C-A240-BE32290CA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1" y="266700"/>
            <a:ext cx="3709146" cy="137384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51C69-CC35-FD49-8564-916E8DB6F1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18212" y="1701053"/>
            <a:ext cx="6873687" cy="439494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58D282-F7B9-C54F-B5F1-A686791C2E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4801" y="1701053"/>
            <a:ext cx="3709146" cy="4394947"/>
          </a:xfrm>
        </p:spPr>
        <p:txBody>
          <a:bodyPr/>
          <a:lstStyle>
            <a:lvl1pPr marL="0" indent="0">
              <a:lnSpc>
                <a:spcPct val="120000"/>
              </a:lnSpc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5317D2C-698C-6B4F-B7AC-A0F910293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1952833-46DA-AA47-9FE0-5F9728803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7789CBF-E2CE-0147-BDD8-BF3CD64C3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992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20C68-033D-C54D-93B4-A9A22B17C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0"/>
            <a:ext cx="3732212" cy="137384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019331-CB59-1B40-BF09-6527DDA9F8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518213" y="1707776"/>
            <a:ext cx="6873686" cy="438822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BA121B-3280-6E44-930D-EDEFA3B1A8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4800" y="1707776"/>
            <a:ext cx="3732212" cy="4388224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8DFA1486-87FF-1D41-8FCB-4D8FD881A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B9A8EBE-98B7-3C4D-8722-DCAD4E58E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700ED7-D73C-754C-BF41-390D07A48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7605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01B74-2DA5-3948-810B-5524C4BBFE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AACCE5-41F6-A54B-A1BA-D44BE84332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592BA99-4184-8242-AC1F-36A2F6CCE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58A7DE-4866-2D4F-9D6D-1CE008EE5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D45FDD-3974-3C4F-8825-8EBB19B39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608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2AC9F5-FC53-5043-B1DC-1AB2C21A46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49017" y="266701"/>
            <a:ext cx="2442881" cy="58293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093C3D-84AF-624C-90BF-5C37950E9A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304800" y="266701"/>
            <a:ext cx="8328212" cy="582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1D8726-14A3-D040-8CD5-2E14B21B2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F8876F-8B1D-D247-9F51-F3C2A5C2C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AEB194-D824-0B4A-A1FC-2A4984B0B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8330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99EBCD6-74F4-2546-AEAD-67F9D10B98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69009"/>
            <a:ext cx="12236823" cy="7342094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15B3F34-4DF7-F341-B14D-F3A822910747}"/>
              </a:ext>
            </a:extLst>
          </p:cNvPr>
          <p:cNvSpPr/>
          <p:nvPr userDrawn="1"/>
        </p:nvSpPr>
        <p:spPr>
          <a:xfrm rot="16200000">
            <a:off x="5412438" y="1545287"/>
            <a:ext cx="1367124" cy="749673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9965E2F-7851-9A4C-AD14-FF4B5463E82B}"/>
              </a:ext>
            </a:extLst>
          </p:cNvPr>
          <p:cNvSpPr/>
          <p:nvPr userDrawn="1"/>
        </p:nvSpPr>
        <p:spPr>
          <a:xfrm>
            <a:off x="1524000" y="1143000"/>
            <a:ext cx="9144000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B7E117-54CA-634F-8BBC-D6726061C50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84830" y="2583613"/>
            <a:ext cx="8422341" cy="1417171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Closing slide comment: Thank you!, Questions?, Contact Us, etc.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CE6A0C-20B3-E84E-ADAF-ECA6C9B8F8C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84829" y="4282613"/>
            <a:ext cx="8422342" cy="1176894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Enter contact info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F7A6CA1-7BB7-7242-AB34-A12564D4FD71}"/>
              </a:ext>
            </a:extLst>
          </p:cNvPr>
          <p:cNvCxnSpPr/>
          <p:nvPr userDrawn="1"/>
        </p:nvCxnSpPr>
        <p:spPr>
          <a:xfrm>
            <a:off x="1884830" y="4141698"/>
            <a:ext cx="8422340" cy="0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7260EFBC-8E11-7543-B57F-6C936E249D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49265" y="1495539"/>
            <a:ext cx="2293471" cy="785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77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DA906-7F84-EE48-9115-FBE87318CC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9420E-91F3-2F40-A5D1-CCAB3373EF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33363" indent="-233363"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/>
            </a:lvl1pPr>
            <a:lvl2pPr marL="630238" indent="-173038"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/>
            </a:lvl2pPr>
            <a:lvl3pPr marL="1090613" indent="-176213"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/>
            </a:lvl3pPr>
            <a:lvl4pPr marL="1489075" indent="-117475"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/>
            </a:lvl4pPr>
            <a:lvl5pPr marL="1949450" indent="-120650"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81A90C-0CD3-F549-B9EB-7AF3CB46F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60EA8-93F8-9744-B76B-A8C9F9F14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C3C2C5-274C-C547-9960-13C70AC8D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069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DA906-7F84-EE48-9115-FBE87318CC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81A90C-0CD3-F549-B9EB-7AF3CB46F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E60EA8-93F8-9744-B76B-A8C9F9F14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C3C2C5-274C-C547-9960-13C70AC8D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5B0D0C5-DDDB-4248-9C84-777EEA862230}"/>
              </a:ext>
            </a:extLst>
          </p:cNvPr>
          <p:cNvSpPr/>
          <p:nvPr userDrawn="1"/>
        </p:nvSpPr>
        <p:spPr>
          <a:xfrm>
            <a:off x="389959" y="1862418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3FA9E71-164B-314A-9EFF-54A66D0D0176}"/>
              </a:ext>
            </a:extLst>
          </p:cNvPr>
          <p:cNvSpPr/>
          <p:nvPr userDrawn="1"/>
        </p:nvSpPr>
        <p:spPr>
          <a:xfrm>
            <a:off x="389959" y="2617322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88DDB0E-38CE-7D43-87A5-F90A822EC6DB}"/>
              </a:ext>
            </a:extLst>
          </p:cNvPr>
          <p:cNvSpPr/>
          <p:nvPr userDrawn="1"/>
        </p:nvSpPr>
        <p:spPr>
          <a:xfrm>
            <a:off x="389959" y="3372226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78FDEC2-78FF-D24B-B8F9-2FD37F2289E6}"/>
              </a:ext>
            </a:extLst>
          </p:cNvPr>
          <p:cNvSpPr/>
          <p:nvPr userDrawn="1"/>
        </p:nvSpPr>
        <p:spPr>
          <a:xfrm>
            <a:off x="389959" y="4127130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4FF1615-B38B-7C41-90CF-18394DD4BEEF}"/>
              </a:ext>
            </a:extLst>
          </p:cNvPr>
          <p:cNvSpPr/>
          <p:nvPr userDrawn="1"/>
        </p:nvSpPr>
        <p:spPr>
          <a:xfrm>
            <a:off x="5843867" y="1862418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6CECCF5-CEA7-E145-B1A2-DDB45D63F58F}"/>
              </a:ext>
            </a:extLst>
          </p:cNvPr>
          <p:cNvSpPr/>
          <p:nvPr userDrawn="1"/>
        </p:nvSpPr>
        <p:spPr>
          <a:xfrm>
            <a:off x="5843867" y="2617322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DAA3EDE-FDEF-6443-9927-3EF96F9D9CA3}"/>
              </a:ext>
            </a:extLst>
          </p:cNvPr>
          <p:cNvSpPr/>
          <p:nvPr userDrawn="1"/>
        </p:nvSpPr>
        <p:spPr>
          <a:xfrm>
            <a:off x="5843867" y="3372226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2720990F-4045-DE48-8867-2EF792E34C92}"/>
              </a:ext>
            </a:extLst>
          </p:cNvPr>
          <p:cNvSpPr/>
          <p:nvPr userDrawn="1"/>
        </p:nvSpPr>
        <p:spPr>
          <a:xfrm>
            <a:off x="5843867" y="4127130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B7615609-4CEC-FB4F-83D9-989A206453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56447" y="1929884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5" name="Text Placeholder 33">
            <a:extLst>
              <a:ext uri="{FF2B5EF4-FFF2-40B4-BE49-F238E27FC236}">
                <a16:creationId xmlns:a16="http://schemas.microsoft.com/office/drawing/2014/main" id="{68CF1074-E770-D748-A909-519FD49E448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56650" y="2684788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6" name="Text Placeholder 33">
            <a:extLst>
              <a:ext uri="{FF2B5EF4-FFF2-40B4-BE49-F238E27FC236}">
                <a16:creationId xmlns:a16="http://schemas.microsoft.com/office/drawing/2014/main" id="{19550CE7-B272-294A-B244-419A94F6920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56447" y="3443264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7" name="Text Placeholder 33">
            <a:extLst>
              <a:ext uri="{FF2B5EF4-FFF2-40B4-BE49-F238E27FC236}">
                <a16:creationId xmlns:a16="http://schemas.microsoft.com/office/drawing/2014/main" id="{BA475A3A-DB6F-0148-84E6-0D904331E67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56447" y="4203342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8" name="Text Placeholder 33">
            <a:extLst>
              <a:ext uri="{FF2B5EF4-FFF2-40B4-BE49-F238E27FC236}">
                <a16:creationId xmlns:a16="http://schemas.microsoft.com/office/drawing/2014/main" id="{AB9F0E7B-C157-BC4E-AD72-B6080A72871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650868" y="1931908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39" name="Text Placeholder 33">
            <a:extLst>
              <a:ext uri="{FF2B5EF4-FFF2-40B4-BE49-F238E27FC236}">
                <a16:creationId xmlns:a16="http://schemas.microsoft.com/office/drawing/2014/main" id="{4015A0D9-26D0-5D4B-B3C8-3593205A371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651071" y="2686812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40" name="Text Placeholder 33">
            <a:extLst>
              <a:ext uri="{FF2B5EF4-FFF2-40B4-BE49-F238E27FC236}">
                <a16:creationId xmlns:a16="http://schemas.microsoft.com/office/drawing/2014/main" id="{B78FD9E4-1C38-6C4C-8C9A-F17951F8C9A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650868" y="3445288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41" name="Text Placeholder 33">
            <a:extLst>
              <a:ext uri="{FF2B5EF4-FFF2-40B4-BE49-F238E27FC236}">
                <a16:creationId xmlns:a16="http://schemas.microsoft.com/office/drawing/2014/main" id="{C4D1FFC3-2C84-FC49-9754-ACEBB730657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650868" y="4205366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B61097B0-1496-834B-A96F-2EFA684E5A0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4013" y="1950104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4" name="Text Placeholder 42">
            <a:extLst>
              <a:ext uri="{FF2B5EF4-FFF2-40B4-BE49-F238E27FC236}">
                <a16:creationId xmlns:a16="http://schemas.microsoft.com/office/drawing/2014/main" id="{60FDECDA-A514-BE43-A2DD-11330C1FFB6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4013" y="2705008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5" name="Text Placeholder 42">
            <a:extLst>
              <a:ext uri="{FF2B5EF4-FFF2-40B4-BE49-F238E27FC236}">
                <a16:creationId xmlns:a16="http://schemas.microsoft.com/office/drawing/2014/main" id="{2743DE59-F6EB-5840-B912-33FC240683A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4013" y="3459912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6" name="Text Placeholder 42">
            <a:extLst>
              <a:ext uri="{FF2B5EF4-FFF2-40B4-BE49-F238E27FC236}">
                <a16:creationId xmlns:a16="http://schemas.microsoft.com/office/drawing/2014/main" id="{E49D1885-1634-F84B-9507-2456FD877ECE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927921" y="1950104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7" name="Text Placeholder 42">
            <a:extLst>
              <a:ext uri="{FF2B5EF4-FFF2-40B4-BE49-F238E27FC236}">
                <a16:creationId xmlns:a16="http://schemas.microsoft.com/office/drawing/2014/main" id="{326EF100-3CCA-B643-94CA-3B3529AED47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927921" y="2705008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8" name="Text Placeholder 42">
            <a:extLst>
              <a:ext uri="{FF2B5EF4-FFF2-40B4-BE49-F238E27FC236}">
                <a16:creationId xmlns:a16="http://schemas.microsoft.com/office/drawing/2014/main" id="{86CA1A53-A130-7949-971A-B462C5CACA2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5927921" y="3459912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49" name="Text Placeholder 42">
            <a:extLst>
              <a:ext uri="{FF2B5EF4-FFF2-40B4-BE49-F238E27FC236}">
                <a16:creationId xmlns:a16="http://schemas.microsoft.com/office/drawing/2014/main" id="{3251875B-7519-4349-8482-6472F06E47C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927921" y="4214816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50" name="Text Placeholder 42">
            <a:extLst>
              <a:ext uri="{FF2B5EF4-FFF2-40B4-BE49-F238E27FC236}">
                <a16:creationId xmlns:a16="http://schemas.microsoft.com/office/drawing/2014/main" id="{D8FFA77E-C165-3D41-8051-E3DD5A00860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4013" y="4214816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0230820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DA906-7F84-EE48-9115-FBE87318C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0"/>
            <a:ext cx="4213412" cy="105466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9420E-91F3-2F40-A5D1-CCAB3373E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485900"/>
            <a:ext cx="4213413" cy="459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Picture Placeholder 12">
            <a:extLst>
              <a:ext uri="{FF2B5EF4-FFF2-40B4-BE49-F238E27FC236}">
                <a16:creationId xmlns:a16="http://schemas.microsoft.com/office/drawing/2014/main" id="{3C10A993-F824-7B44-BDC0-EE804DDB8A8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19356" y="-10236"/>
            <a:ext cx="6981550" cy="6878047"/>
          </a:xfrm>
          <a:custGeom>
            <a:avLst/>
            <a:gdLst>
              <a:gd name="connsiteX0" fmla="*/ 0 w 10334066"/>
              <a:gd name="connsiteY0" fmla="*/ 6181438 h 12362875"/>
              <a:gd name="connsiteX1" fmla="*/ 5167033 w 10334066"/>
              <a:gd name="connsiteY1" fmla="*/ 0 h 12362875"/>
              <a:gd name="connsiteX2" fmla="*/ 10334066 w 10334066"/>
              <a:gd name="connsiteY2" fmla="*/ 6181438 h 12362875"/>
              <a:gd name="connsiteX3" fmla="*/ 5167033 w 10334066"/>
              <a:gd name="connsiteY3" fmla="*/ 12362876 h 12362875"/>
              <a:gd name="connsiteX4" fmla="*/ 0 w 10334066"/>
              <a:gd name="connsiteY4" fmla="*/ 6181438 h 12362875"/>
              <a:gd name="connsiteX0" fmla="*/ 505080 w 10839146"/>
              <a:gd name="connsiteY0" fmla="*/ 6204471 h 12385909"/>
              <a:gd name="connsiteX1" fmla="*/ 780416 w 10839146"/>
              <a:gd name="connsiteY1" fmla="*/ 4180149 h 12385909"/>
              <a:gd name="connsiteX2" fmla="*/ 5672113 w 10839146"/>
              <a:gd name="connsiteY2" fmla="*/ 23033 h 12385909"/>
              <a:gd name="connsiteX3" fmla="*/ 10839146 w 10839146"/>
              <a:gd name="connsiteY3" fmla="*/ 6204471 h 12385909"/>
              <a:gd name="connsiteX4" fmla="*/ 5672113 w 10839146"/>
              <a:gd name="connsiteY4" fmla="*/ 12385909 h 12385909"/>
              <a:gd name="connsiteX5" fmla="*/ 505080 w 10839146"/>
              <a:gd name="connsiteY5" fmla="*/ 6204471 h 12385909"/>
              <a:gd name="connsiteX0" fmla="*/ 505080 w 10839146"/>
              <a:gd name="connsiteY0" fmla="*/ 6204471 h 12669611"/>
              <a:gd name="connsiteX1" fmla="*/ 780416 w 10839146"/>
              <a:gd name="connsiteY1" fmla="*/ 4180149 h 12669611"/>
              <a:gd name="connsiteX2" fmla="*/ 5672113 w 10839146"/>
              <a:gd name="connsiteY2" fmla="*/ 23033 h 12669611"/>
              <a:gd name="connsiteX3" fmla="*/ 10839146 w 10839146"/>
              <a:gd name="connsiteY3" fmla="*/ 6204471 h 12669611"/>
              <a:gd name="connsiteX4" fmla="*/ 5672113 w 10839146"/>
              <a:gd name="connsiteY4" fmla="*/ 12385909 h 12669611"/>
              <a:gd name="connsiteX5" fmla="*/ 2474934 w 10839146"/>
              <a:gd name="connsiteY5" fmla="*/ 11079712 h 12669611"/>
              <a:gd name="connsiteX6" fmla="*/ 505080 w 10839146"/>
              <a:gd name="connsiteY6" fmla="*/ 6204471 h 12669611"/>
              <a:gd name="connsiteX0" fmla="*/ 322913 w 10656979"/>
              <a:gd name="connsiteY0" fmla="*/ 6204471 h 12669611"/>
              <a:gd name="connsiteX1" fmla="*/ 598249 w 10656979"/>
              <a:gd name="connsiteY1" fmla="*/ 4180149 h 12669611"/>
              <a:gd name="connsiteX2" fmla="*/ 5489946 w 10656979"/>
              <a:gd name="connsiteY2" fmla="*/ 23033 h 12669611"/>
              <a:gd name="connsiteX3" fmla="*/ 10656979 w 10656979"/>
              <a:gd name="connsiteY3" fmla="*/ 6204471 h 12669611"/>
              <a:gd name="connsiteX4" fmla="*/ 5489946 w 10656979"/>
              <a:gd name="connsiteY4" fmla="*/ 12385909 h 12669611"/>
              <a:gd name="connsiteX5" fmla="*/ 2292767 w 10656979"/>
              <a:gd name="connsiteY5" fmla="*/ 11079712 h 12669611"/>
              <a:gd name="connsiteX6" fmla="*/ 322913 w 10656979"/>
              <a:gd name="connsiteY6" fmla="*/ 6204471 h 12669611"/>
              <a:gd name="connsiteX0" fmla="*/ 20272 w 10354338"/>
              <a:gd name="connsiteY0" fmla="*/ 6204471 h 12669611"/>
              <a:gd name="connsiteX1" fmla="*/ 295608 w 10354338"/>
              <a:gd name="connsiteY1" fmla="*/ 4180149 h 12669611"/>
              <a:gd name="connsiteX2" fmla="*/ 5187305 w 10354338"/>
              <a:gd name="connsiteY2" fmla="*/ 23033 h 12669611"/>
              <a:gd name="connsiteX3" fmla="*/ 10354338 w 10354338"/>
              <a:gd name="connsiteY3" fmla="*/ 6204471 h 12669611"/>
              <a:gd name="connsiteX4" fmla="*/ 5187305 w 10354338"/>
              <a:gd name="connsiteY4" fmla="*/ 12385909 h 12669611"/>
              <a:gd name="connsiteX5" fmla="*/ 1990126 w 10354338"/>
              <a:gd name="connsiteY5" fmla="*/ 11079712 h 12669611"/>
              <a:gd name="connsiteX6" fmla="*/ 20272 w 10354338"/>
              <a:gd name="connsiteY6" fmla="*/ 6204471 h 12669611"/>
              <a:gd name="connsiteX0" fmla="*/ 20272 w 10354338"/>
              <a:gd name="connsiteY0" fmla="*/ 6200102 h 12665242"/>
              <a:gd name="connsiteX1" fmla="*/ 295608 w 10354338"/>
              <a:gd name="connsiteY1" fmla="*/ 4175780 h 12665242"/>
              <a:gd name="connsiteX2" fmla="*/ 5187305 w 10354338"/>
              <a:gd name="connsiteY2" fmla="*/ 18664 h 12665242"/>
              <a:gd name="connsiteX3" fmla="*/ 10354338 w 10354338"/>
              <a:gd name="connsiteY3" fmla="*/ 6200102 h 12665242"/>
              <a:gd name="connsiteX4" fmla="*/ 5187305 w 10354338"/>
              <a:gd name="connsiteY4" fmla="*/ 12381540 h 12665242"/>
              <a:gd name="connsiteX5" fmla="*/ 1990126 w 10354338"/>
              <a:gd name="connsiteY5" fmla="*/ 11075343 h 12665242"/>
              <a:gd name="connsiteX6" fmla="*/ 20272 w 10354338"/>
              <a:gd name="connsiteY6" fmla="*/ 6200102 h 12665242"/>
              <a:gd name="connsiteX0" fmla="*/ 91857 w 10425923"/>
              <a:gd name="connsiteY0" fmla="*/ 6199561 h 12664701"/>
              <a:gd name="connsiteX1" fmla="*/ 373587 w 10425923"/>
              <a:gd name="connsiteY1" fmla="*/ 4200816 h 12664701"/>
              <a:gd name="connsiteX2" fmla="*/ 5258890 w 10425923"/>
              <a:gd name="connsiteY2" fmla="*/ 18123 h 12664701"/>
              <a:gd name="connsiteX3" fmla="*/ 10425923 w 10425923"/>
              <a:gd name="connsiteY3" fmla="*/ 6199561 h 12664701"/>
              <a:gd name="connsiteX4" fmla="*/ 5258890 w 10425923"/>
              <a:gd name="connsiteY4" fmla="*/ 12380999 h 12664701"/>
              <a:gd name="connsiteX5" fmla="*/ 2061711 w 10425923"/>
              <a:gd name="connsiteY5" fmla="*/ 11074802 h 12664701"/>
              <a:gd name="connsiteX6" fmla="*/ 91857 w 10425923"/>
              <a:gd name="connsiteY6" fmla="*/ 6199561 h 12664701"/>
              <a:gd name="connsiteX0" fmla="*/ 91857 w 10425923"/>
              <a:gd name="connsiteY0" fmla="*/ 6196936 h 12662076"/>
              <a:gd name="connsiteX1" fmla="*/ 373587 w 10425923"/>
              <a:gd name="connsiteY1" fmla="*/ 4198191 h 12662076"/>
              <a:gd name="connsiteX2" fmla="*/ 5258890 w 10425923"/>
              <a:gd name="connsiteY2" fmla="*/ 15498 h 12662076"/>
              <a:gd name="connsiteX3" fmla="*/ 10425923 w 10425923"/>
              <a:gd name="connsiteY3" fmla="*/ 6196936 h 12662076"/>
              <a:gd name="connsiteX4" fmla="*/ 5258890 w 10425923"/>
              <a:gd name="connsiteY4" fmla="*/ 12378374 h 12662076"/>
              <a:gd name="connsiteX5" fmla="*/ 2061711 w 10425923"/>
              <a:gd name="connsiteY5" fmla="*/ 11072177 h 12662076"/>
              <a:gd name="connsiteX6" fmla="*/ 91857 w 10425923"/>
              <a:gd name="connsiteY6" fmla="*/ 6196936 h 12662076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439382 w 10425923"/>
              <a:gd name="connsiteY2" fmla="*/ 785760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2153645 h 8618785"/>
              <a:gd name="connsiteX1" fmla="*/ 373587 w 10425923"/>
              <a:gd name="connsiteY1" fmla="*/ 154900 h 8618785"/>
              <a:gd name="connsiteX2" fmla="*/ 7081295 w 10425923"/>
              <a:gd name="connsiteY2" fmla="*/ 160542 h 8618785"/>
              <a:gd name="connsiteX3" fmla="*/ 10425923 w 10425923"/>
              <a:gd name="connsiteY3" fmla="*/ 2153645 h 8618785"/>
              <a:gd name="connsiteX4" fmla="*/ 5258890 w 10425923"/>
              <a:gd name="connsiteY4" fmla="*/ 8335083 h 8618785"/>
              <a:gd name="connsiteX5" fmla="*/ 2061711 w 10425923"/>
              <a:gd name="connsiteY5" fmla="*/ 7028886 h 8618785"/>
              <a:gd name="connsiteX6" fmla="*/ 91857 w 10425923"/>
              <a:gd name="connsiteY6" fmla="*/ 2153645 h 8618785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7208800"/>
              <a:gd name="connsiteY0" fmla="*/ 1998745 h 8427181"/>
              <a:gd name="connsiteX1" fmla="*/ 373587 w 7208800"/>
              <a:gd name="connsiteY1" fmla="*/ 0 h 8427181"/>
              <a:gd name="connsiteX2" fmla="*/ 7081295 w 7208800"/>
              <a:gd name="connsiteY2" fmla="*/ 5642 h 8427181"/>
              <a:gd name="connsiteX3" fmla="*/ 7120016 w 7208800"/>
              <a:gd name="connsiteY3" fmla="*/ 6187080 h 8427181"/>
              <a:gd name="connsiteX4" fmla="*/ 5258890 w 7208800"/>
              <a:gd name="connsiteY4" fmla="*/ 8180183 h 8427181"/>
              <a:gd name="connsiteX5" fmla="*/ 2061711 w 7208800"/>
              <a:gd name="connsiteY5" fmla="*/ 6873986 h 8427181"/>
              <a:gd name="connsiteX6" fmla="*/ 91857 w 7208800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199458"/>
              <a:gd name="connsiteX1" fmla="*/ 373587 w 7120016"/>
              <a:gd name="connsiteY1" fmla="*/ 0 h 8199458"/>
              <a:gd name="connsiteX2" fmla="*/ 7081295 w 7120016"/>
              <a:gd name="connsiteY2" fmla="*/ 5642 h 8199458"/>
              <a:gd name="connsiteX3" fmla="*/ 7120016 w 7120016"/>
              <a:gd name="connsiteY3" fmla="*/ 6187080 h 8199458"/>
              <a:gd name="connsiteX4" fmla="*/ 5258890 w 7120016"/>
              <a:gd name="connsiteY4" fmla="*/ 8180183 h 8199458"/>
              <a:gd name="connsiteX5" fmla="*/ 2061711 w 7120016"/>
              <a:gd name="connsiteY5" fmla="*/ 6873986 h 8199458"/>
              <a:gd name="connsiteX6" fmla="*/ 91857 w 7120016"/>
              <a:gd name="connsiteY6" fmla="*/ 1998745 h 8199458"/>
              <a:gd name="connsiteX0" fmla="*/ 91857 w 7120016"/>
              <a:gd name="connsiteY0" fmla="*/ 1998745 h 7265239"/>
              <a:gd name="connsiteX1" fmla="*/ 373587 w 7120016"/>
              <a:gd name="connsiteY1" fmla="*/ 0 h 7265239"/>
              <a:gd name="connsiteX2" fmla="*/ 7081295 w 7120016"/>
              <a:gd name="connsiteY2" fmla="*/ 5642 h 7265239"/>
              <a:gd name="connsiteX3" fmla="*/ 7120016 w 7120016"/>
              <a:gd name="connsiteY3" fmla="*/ 6187080 h 7265239"/>
              <a:gd name="connsiteX4" fmla="*/ 2061711 w 7120016"/>
              <a:gd name="connsiteY4" fmla="*/ 6873986 h 7265239"/>
              <a:gd name="connsiteX5" fmla="*/ 91857 w 7120016"/>
              <a:gd name="connsiteY5" fmla="*/ 1998745 h 7265239"/>
              <a:gd name="connsiteX0" fmla="*/ 91857 w 7120016"/>
              <a:gd name="connsiteY0" fmla="*/ 1998745 h 6905724"/>
              <a:gd name="connsiteX1" fmla="*/ 373587 w 7120016"/>
              <a:gd name="connsiteY1" fmla="*/ 0 h 6905724"/>
              <a:gd name="connsiteX2" fmla="*/ 7081295 w 7120016"/>
              <a:gd name="connsiteY2" fmla="*/ 5642 h 6905724"/>
              <a:gd name="connsiteX3" fmla="*/ 7120016 w 7120016"/>
              <a:gd name="connsiteY3" fmla="*/ 6187080 h 6905724"/>
              <a:gd name="connsiteX4" fmla="*/ 2061711 w 7120016"/>
              <a:gd name="connsiteY4" fmla="*/ 6873986 h 6905724"/>
              <a:gd name="connsiteX5" fmla="*/ 91857 w 7120016"/>
              <a:gd name="connsiteY5" fmla="*/ 1998745 h 6905724"/>
              <a:gd name="connsiteX0" fmla="*/ 91857 w 7120016"/>
              <a:gd name="connsiteY0" fmla="*/ 1998745 h 6962211"/>
              <a:gd name="connsiteX1" fmla="*/ 373587 w 7120016"/>
              <a:gd name="connsiteY1" fmla="*/ 0 h 6962211"/>
              <a:gd name="connsiteX2" fmla="*/ 7081295 w 7120016"/>
              <a:gd name="connsiteY2" fmla="*/ 5642 h 6962211"/>
              <a:gd name="connsiteX3" fmla="*/ 7120016 w 7120016"/>
              <a:gd name="connsiteY3" fmla="*/ 6187080 h 6962211"/>
              <a:gd name="connsiteX4" fmla="*/ 2061711 w 7120016"/>
              <a:gd name="connsiteY4" fmla="*/ 6873986 h 6962211"/>
              <a:gd name="connsiteX5" fmla="*/ 91857 w 7120016"/>
              <a:gd name="connsiteY5" fmla="*/ 1998745 h 6962211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6873986"/>
              <a:gd name="connsiteX1" fmla="*/ 373587 w 7088044"/>
              <a:gd name="connsiteY1" fmla="*/ 0 h 6873986"/>
              <a:gd name="connsiteX2" fmla="*/ 7081295 w 7088044"/>
              <a:gd name="connsiteY2" fmla="*/ 5642 h 6873986"/>
              <a:gd name="connsiteX3" fmla="*/ 7088044 w 7088044"/>
              <a:gd name="connsiteY3" fmla="*/ 6871281 h 6873986"/>
              <a:gd name="connsiteX4" fmla="*/ 2061711 w 7088044"/>
              <a:gd name="connsiteY4" fmla="*/ 6873986 h 6873986"/>
              <a:gd name="connsiteX5" fmla="*/ 91857 w 7088044"/>
              <a:gd name="connsiteY5" fmla="*/ 1998745 h 6873986"/>
              <a:gd name="connsiteX0" fmla="*/ 91857 w 7088044"/>
              <a:gd name="connsiteY0" fmla="*/ 1998745 h 6887912"/>
              <a:gd name="connsiteX1" fmla="*/ 373587 w 7088044"/>
              <a:gd name="connsiteY1" fmla="*/ 0 h 6887912"/>
              <a:gd name="connsiteX2" fmla="*/ 7081295 w 7088044"/>
              <a:gd name="connsiteY2" fmla="*/ 5642 h 6887912"/>
              <a:gd name="connsiteX3" fmla="*/ 7088044 w 7088044"/>
              <a:gd name="connsiteY3" fmla="*/ 6871281 h 6887912"/>
              <a:gd name="connsiteX4" fmla="*/ 2061711 w 7088044"/>
              <a:gd name="connsiteY4" fmla="*/ 6873986 h 6887912"/>
              <a:gd name="connsiteX5" fmla="*/ 91857 w 7088044"/>
              <a:gd name="connsiteY5" fmla="*/ 1998745 h 6887912"/>
              <a:gd name="connsiteX0" fmla="*/ 92735 w 7088922"/>
              <a:gd name="connsiteY0" fmla="*/ 1998745 h 6899564"/>
              <a:gd name="connsiteX1" fmla="*/ 374465 w 7088922"/>
              <a:gd name="connsiteY1" fmla="*/ 0 h 6899564"/>
              <a:gd name="connsiteX2" fmla="*/ 7082173 w 7088922"/>
              <a:gd name="connsiteY2" fmla="*/ 5642 h 6899564"/>
              <a:gd name="connsiteX3" fmla="*/ 7088922 w 7088922"/>
              <a:gd name="connsiteY3" fmla="*/ 6871281 h 6899564"/>
              <a:gd name="connsiteX4" fmla="*/ 2075378 w 7088922"/>
              <a:gd name="connsiteY4" fmla="*/ 6899564 h 6899564"/>
              <a:gd name="connsiteX5" fmla="*/ 92735 w 7088922"/>
              <a:gd name="connsiteY5" fmla="*/ 1998745 h 6899564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32648 w 7060807"/>
              <a:gd name="connsiteY0" fmla="*/ 1998745 h 6918430"/>
              <a:gd name="connsiteX1" fmla="*/ 314378 w 7060807"/>
              <a:gd name="connsiteY1" fmla="*/ 0 h 6918430"/>
              <a:gd name="connsiteX2" fmla="*/ 7022086 w 7060807"/>
              <a:gd name="connsiteY2" fmla="*/ 5642 h 6918430"/>
              <a:gd name="connsiteX3" fmla="*/ 7060807 w 7060807"/>
              <a:gd name="connsiteY3" fmla="*/ 6903253 h 6918430"/>
              <a:gd name="connsiteX4" fmla="*/ 2015291 w 7060807"/>
              <a:gd name="connsiteY4" fmla="*/ 6899564 h 6918430"/>
              <a:gd name="connsiteX5" fmla="*/ 32648 w 7060807"/>
              <a:gd name="connsiteY5" fmla="*/ 1998745 h 6918430"/>
              <a:gd name="connsiteX0" fmla="*/ 30373 w 7058532"/>
              <a:gd name="connsiteY0" fmla="*/ 1998745 h 6918430"/>
              <a:gd name="connsiteX1" fmla="*/ 312103 w 7058532"/>
              <a:gd name="connsiteY1" fmla="*/ 0 h 6918430"/>
              <a:gd name="connsiteX2" fmla="*/ 7019811 w 7058532"/>
              <a:gd name="connsiteY2" fmla="*/ 5642 h 6918430"/>
              <a:gd name="connsiteX3" fmla="*/ 7058532 w 7058532"/>
              <a:gd name="connsiteY3" fmla="*/ 6903253 h 6918430"/>
              <a:gd name="connsiteX4" fmla="*/ 2013016 w 7058532"/>
              <a:gd name="connsiteY4" fmla="*/ 6899564 h 6918430"/>
              <a:gd name="connsiteX5" fmla="*/ 30373 w 7058532"/>
              <a:gd name="connsiteY5" fmla="*/ 1998745 h 6918430"/>
              <a:gd name="connsiteX0" fmla="*/ 33991 w 7062150"/>
              <a:gd name="connsiteY0" fmla="*/ 1998745 h 6918430"/>
              <a:gd name="connsiteX1" fmla="*/ 315721 w 7062150"/>
              <a:gd name="connsiteY1" fmla="*/ 0 h 6918430"/>
              <a:gd name="connsiteX2" fmla="*/ 7023429 w 7062150"/>
              <a:gd name="connsiteY2" fmla="*/ 5642 h 6918430"/>
              <a:gd name="connsiteX3" fmla="*/ 7062150 w 7062150"/>
              <a:gd name="connsiteY3" fmla="*/ 6903253 h 6918430"/>
              <a:gd name="connsiteX4" fmla="*/ 2016634 w 7062150"/>
              <a:gd name="connsiteY4" fmla="*/ 6899564 h 6918430"/>
              <a:gd name="connsiteX5" fmla="*/ 33991 w 7062150"/>
              <a:gd name="connsiteY5" fmla="*/ 1998745 h 6918430"/>
              <a:gd name="connsiteX0" fmla="*/ 38845 w 7067004"/>
              <a:gd name="connsiteY0" fmla="*/ 1998745 h 6918430"/>
              <a:gd name="connsiteX1" fmla="*/ 320575 w 7067004"/>
              <a:gd name="connsiteY1" fmla="*/ 0 h 6918430"/>
              <a:gd name="connsiteX2" fmla="*/ 7028283 w 7067004"/>
              <a:gd name="connsiteY2" fmla="*/ 5642 h 6918430"/>
              <a:gd name="connsiteX3" fmla="*/ 7067004 w 7067004"/>
              <a:gd name="connsiteY3" fmla="*/ 6903253 h 6918430"/>
              <a:gd name="connsiteX4" fmla="*/ 2021488 w 7067004"/>
              <a:gd name="connsiteY4" fmla="*/ 6899564 h 6918430"/>
              <a:gd name="connsiteX5" fmla="*/ 38845 w 7067004"/>
              <a:gd name="connsiteY5" fmla="*/ 1998745 h 6918430"/>
              <a:gd name="connsiteX0" fmla="*/ 28598 w 7056757"/>
              <a:gd name="connsiteY0" fmla="*/ 1998745 h 6918430"/>
              <a:gd name="connsiteX1" fmla="*/ 310328 w 7056757"/>
              <a:gd name="connsiteY1" fmla="*/ 0 h 6918430"/>
              <a:gd name="connsiteX2" fmla="*/ 7018036 w 7056757"/>
              <a:gd name="connsiteY2" fmla="*/ 5642 h 6918430"/>
              <a:gd name="connsiteX3" fmla="*/ 7056757 w 7056757"/>
              <a:gd name="connsiteY3" fmla="*/ 6903253 h 6918430"/>
              <a:gd name="connsiteX4" fmla="*/ 2011241 w 7056757"/>
              <a:gd name="connsiteY4" fmla="*/ 6899564 h 6918430"/>
              <a:gd name="connsiteX5" fmla="*/ 28598 w 7056757"/>
              <a:gd name="connsiteY5" fmla="*/ 1998745 h 6918430"/>
              <a:gd name="connsiteX0" fmla="*/ 28976 w 7050740"/>
              <a:gd name="connsiteY0" fmla="*/ 2376015 h 6918430"/>
              <a:gd name="connsiteX1" fmla="*/ 304311 w 7050740"/>
              <a:gd name="connsiteY1" fmla="*/ 0 h 6918430"/>
              <a:gd name="connsiteX2" fmla="*/ 7012019 w 7050740"/>
              <a:gd name="connsiteY2" fmla="*/ 5642 h 6918430"/>
              <a:gd name="connsiteX3" fmla="*/ 7050740 w 7050740"/>
              <a:gd name="connsiteY3" fmla="*/ 6903253 h 6918430"/>
              <a:gd name="connsiteX4" fmla="*/ 2005224 w 7050740"/>
              <a:gd name="connsiteY4" fmla="*/ 6899564 h 6918430"/>
              <a:gd name="connsiteX5" fmla="*/ 28976 w 7050740"/>
              <a:gd name="connsiteY5" fmla="*/ 2376015 h 6918430"/>
              <a:gd name="connsiteX0" fmla="*/ 48756 w 7070520"/>
              <a:gd name="connsiteY0" fmla="*/ 2376015 h 6918430"/>
              <a:gd name="connsiteX1" fmla="*/ 324091 w 7070520"/>
              <a:gd name="connsiteY1" fmla="*/ 0 h 6918430"/>
              <a:gd name="connsiteX2" fmla="*/ 7031799 w 7070520"/>
              <a:gd name="connsiteY2" fmla="*/ 5642 h 6918430"/>
              <a:gd name="connsiteX3" fmla="*/ 7070520 w 7070520"/>
              <a:gd name="connsiteY3" fmla="*/ 6903253 h 6918430"/>
              <a:gd name="connsiteX4" fmla="*/ 2025004 w 7070520"/>
              <a:gd name="connsiteY4" fmla="*/ 6899564 h 6918430"/>
              <a:gd name="connsiteX5" fmla="*/ 48756 w 7070520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4585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61695"/>
              <a:gd name="connsiteY0" fmla="*/ 2383073 h 6925488"/>
              <a:gd name="connsiteX1" fmla="*/ 306396 w 7061695"/>
              <a:gd name="connsiteY1" fmla="*/ 7058 h 6925488"/>
              <a:gd name="connsiteX2" fmla="*/ 7058554 w 7061695"/>
              <a:gd name="connsiteY2" fmla="*/ 0 h 6925488"/>
              <a:gd name="connsiteX3" fmla="*/ 7052825 w 7061695"/>
              <a:gd name="connsiteY3" fmla="*/ 6910311 h 6925488"/>
              <a:gd name="connsiteX4" fmla="*/ 2007309 w 7061695"/>
              <a:gd name="connsiteY4" fmla="*/ 6906622 h 6925488"/>
              <a:gd name="connsiteX5" fmla="*/ 31061 w 7061695"/>
              <a:gd name="connsiteY5" fmla="*/ 2383073 h 6925488"/>
              <a:gd name="connsiteX0" fmla="*/ 31061 w 7058554"/>
              <a:gd name="connsiteY0" fmla="*/ 2383073 h 6925488"/>
              <a:gd name="connsiteX1" fmla="*/ 306396 w 7058554"/>
              <a:gd name="connsiteY1" fmla="*/ 7058 h 6925488"/>
              <a:gd name="connsiteX2" fmla="*/ 7058554 w 7058554"/>
              <a:gd name="connsiteY2" fmla="*/ 0 h 6925488"/>
              <a:gd name="connsiteX3" fmla="*/ 7052825 w 7058554"/>
              <a:gd name="connsiteY3" fmla="*/ 6910311 h 6925488"/>
              <a:gd name="connsiteX4" fmla="*/ 2007309 w 7058554"/>
              <a:gd name="connsiteY4" fmla="*/ 6906622 h 6925488"/>
              <a:gd name="connsiteX5" fmla="*/ 31061 w 7058554"/>
              <a:gd name="connsiteY5" fmla="*/ 2383073 h 6925488"/>
              <a:gd name="connsiteX0" fmla="*/ 31061 w 7059643"/>
              <a:gd name="connsiteY0" fmla="*/ 2383073 h 6925488"/>
              <a:gd name="connsiteX1" fmla="*/ 306396 w 7059643"/>
              <a:gd name="connsiteY1" fmla="*/ 7058 h 6925488"/>
              <a:gd name="connsiteX2" fmla="*/ 7058554 w 7059643"/>
              <a:gd name="connsiteY2" fmla="*/ 0 h 6925488"/>
              <a:gd name="connsiteX3" fmla="*/ 7052825 w 7059643"/>
              <a:gd name="connsiteY3" fmla="*/ 6910311 h 6925488"/>
              <a:gd name="connsiteX4" fmla="*/ 2007309 w 7059643"/>
              <a:gd name="connsiteY4" fmla="*/ 6906622 h 6925488"/>
              <a:gd name="connsiteX5" fmla="*/ 31061 w 7059643"/>
              <a:gd name="connsiteY5" fmla="*/ 2383073 h 6925488"/>
              <a:gd name="connsiteX0" fmla="*/ 31061 w 7058709"/>
              <a:gd name="connsiteY0" fmla="*/ 2383073 h 6925488"/>
              <a:gd name="connsiteX1" fmla="*/ 306396 w 7058709"/>
              <a:gd name="connsiteY1" fmla="*/ 7058 h 6925488"/>
              <a:gd name="connsiteX2" fmla="*/ 7058554 w 7058709"/>
              <a:gd name="connsiteY2" fmla="*/ 0 h 6925488"/>
              <a:gd name="connsiteX3" fmla="*/ 7052825 w 7058709"/>
              <a:gd name="connsiteY3" fmla="*/ 6910311 h 6925488"/>
              <a:gd name="connsiteX4" fmla="*/ 2007309 w 7058709"/>
              <a:gd name="connsiteY4" fmla="*/ 6906622 h 6925488"/>
              <a:gd name="connsiteX5" fmla="*/ 31061 w 7058709"/>
              <a:gd name="connsiteY5" fmla="*/ 2383073 h 6925488"/>
              <a:gd name="connsiteX0" fmla="*/ 31061 w 7058645"/>
              <a:gd name="connsiteY0" fmla="*/ 2383073 h 6906622"/>
              <a:gd name="connsiteX1" fmla="*/ 306396 w 7058645"/>
              <a:gd name="connsiteY1" fmla="*/ 7058 h 6906622"/>
              <a:gd name="connsiteX2" fmla="*/ 7058554 w 7058645"/>
              <a:gd name="connsiteY2" fmla="*/ 0 h 6906622"/>
              <a:gd name="connsiteX3" fmla="*/ 6909950 w 7058645"/>
              <a:gd name="connsiteY3" fmla="*/ 6859511 h 6906622"/>
              <a:gd name="connsiteX4" fmla="*/ 2007309 w 7058645"/>
              <a:gd name="connsiteY4" fmla="*/ 6906622 h 6906622"/>
              <a:gd name="connsiteX5" fmla="*/ 31061 w 705864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6810904 w 7065525"/>
              <a:gd name="connsiteY2" fmla="*/ 913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972"/>
              <a:gd name="connsiteY0" fmla="*/ 2376015 h 6899564"/>
              <a:gd name="connsiteX1" fmla="*/ 306396 w 7065972"/>
              <a:gd name="connsiteY1" fmla="*/ 0 h 6899564"/>
              <a:gd name="connsiteX2" fmla="*/ 7061729 w 7065972"/>
              <a:gd name="connsiteY2" fmla="*/ 2467 h 6899564"/>
              <a:gd name="connsiteX3" fmla="*/ 7065525 w 7065972"/>
              <a:gd name="connsiteY3" fmla="*/ 6865153 h 6899564"/>
              <a:gd name="connsiteX4" fmla="*/ 2007309 w 7065972"/>
              <a:gd name="connsiteY4" fmla="*/ 6899564 h 6899564"/>
              <a:gd name="connsiteX5" fmla="*/ 31061 w 7065972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87590 w 7122054"/>
              <a:gd name="connsiteY0" fmla="*/ 2376015 h 6882603"/>
              <a:gd name="connsiteX1" fmla="*/ 362925 w 7122054"/>
              <a:gd name="connsiteY1" fmla="*/ 0 h 6882603"/>
              <a:gd name="connsiteX2" fmla="*/ 7118258 w 7122054"/>
              <a:gd name="connsiteY2" fmla="*/ 2467 h 6882603"/>
              <a:gd name="connsiteX3" fmla="*/ 7122054 w 7122054"/>
              <a:gd name="connsiteY3" fmla="*/ 6865153 h 6882603"/>
              <a:gd name="connsiteX4" fmla="*/ 2140038 w 7122054"/>
              <a:gd name="connsiteY4" fmla="*/ 6870989 h 6882603"/>
              <a:gd name="connsiteX5" fmla="*/ 87590 w 7122054"/>
              <a:gd name="connsiteY5" fmla="*/ 2376015 h 6882603"/>
              <a:gd name="connsiteX0" fmla="*/ 87590 w 7122054"/>
              <a:gd name="connsiteY0" fmla="*/ 2376015 h 6917502"/>
              <a:gd name="connsiteX1" fmla="*/ 362925 w 7122054"/>
              <a:gd name="connsiteY1" fmla="*/ 0 h 6917502"/>
              <a:gd name="connsiteX2" fmla="*/ 7118258 w 7122054"/>
              <a:gd name="connsiteY2" fmla="*/ 2467 h 6917502"/>
              <a:gd name="connsiteX3" fmla="*/ 7122054 w 7122054"/>
              <a:gd name="connsiteY3" fmla="*/ 6865153 h 6917502"/>
              <a:gd name="connsiteX4" fmla="*/ 2140038 w 7122054"/>
              <a:gd name="connsiteY4" fmla="*/ 6870989 h 6917502"/>
              <a:gd name="connsiteX5" fmla="*/ 87590 w 7122054"/>
              <a:gd name="connsiteY5" fmla="*/ 2376015 h 6917502"/>
              <a:gd name="connsiteX0" fmla="*/ 87590 w 7122054"/>
              <a:gd name="connsiteY0" fmla="*/ 2376015 h 6885965"/>
              <a:gd name="connsiteX1" fmla="*/ 362925 w 7122054"/>
              <a:gd name="connsiteY1" fmla="*/ 0 h 6885965"/>
              <a:gd name="connsiteX2" fmla="*/ 7118258 w 7122054"/>
              <a:gd name="connsiteY2" fmla="*/ 2467 h 6885965"/>
              <a:gd name="connsiteX3" fmla="*/ 7122054 w 7122054"/>
              <a:gd name="connsiteY3" fmla="*/ 6865153 h 6885965"/>
              <a:gd name="connsiteX4" fmla="*/ 2140038 w 7122054"/>
              <a:gd name="connsiteY4" fmla="*/ 6870989 h 6885965"/>
              <a:gd name="connsiteX5" fmla="*/ 87590 w 7122054"/>
              <a:gd name="connsiteY5" fmla="*/ 2376015 h 6885965"/>
              <a:gd name="connsiteX0" fmla="*/ 87590 w 7122054"/>
              <a:gd name="connsiteY0" fmla="*/ 2376015 h 6871260"/>
              <a:gd name="connsiteX1" fmla="*/ 362925 w 7122054"/>
              <a:gd name="connsiteY1" fmla="*/ 0 h 6871260"/>
              <a:gd name="connsiteX2" fmla="*/ 7118258 w 7122054"/>
              <a:gd name="connsiteY2" fmla="*/ 2467 h 6871260"/>
              <a:gd name="connsiteX3" fmla="*/ 7122054 w 7122054"/>
              <a:gd name="connsiteY3" fmla="*/ 6865153 h 6871260"/>
              <a:gd name="connsiteX4" fmla="*/ 2140038 w 7122054"/>
              <a:gd name="connsiteY4" fmla="*/ 6870989 h 6871260"/>
              <a:gd name="connsiteX5" fmla="*/ 87590 w 7122054"/>
              <a:gd name="connsiteY5" fmla="*/ 2376015 h 6871260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18258 w 7122054"/>
              <a:gd name="connsiteY2" fmla="*/ 246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05558 w 7122054"/>
              <a:gd name="connsiteY2" fmla="*/ 5961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30959"/>
              <a:gd name="connsiteY0" fmla="*/ 2386248 h 6881222"/>
              <a:gd name="connsiteX1" fmla="*/ 362925 w 7130959"/>
              <a:gd name="connsiteY1" fmla="*/ 10233 h 6881222"/>
              <a:gd name="connsiteX2" fmla="*/ 7130958 w 7130959"/>
              <a:gd name="connsiteY2" fmla="*/ 0 h 6881222"/>
              <a:gd name="connsiteX3" fmla="*/ 7122054 w 7130959"/>
              <a:gd name="connsiteY3" fmla="*/ 6875386 h 6881222"/>
              <a:gd name="connsiteX4" fmla="*/ 2140038 w 7130959"/>
              <a:gd name="connsiteY4" fmla="*/ 6881222 h 6881222"/>
              <a:gd name="connsiteX5" fmla="*/ 87590 w 7130959"/>
              <a:gd name="connsiteY5" fmla="*/ 2386248 h 6881222"/>
              <a:gd name="connsiteX0" fmla="*/ 71963 w 7115332"/>
              <a:gd name="connsiteY0" fmla="*/ 2386248 h 6881222"/>
              <a:gd name="connsiteX1" fmla="*/ 442548 w 7115332"/>
              <a:gd name="connsiteY1" fmla="*/ 10233 h 6881222"/>
              <a:gd name="connsiteX2" fmla="*/ 7115331 w 7115332"/>
              <a:gd name="connsiteY2" fmla="*/ 0 h 6881222"/>
              <a:gd name="connsiteX3" fmla="*/ 7106427 w 7115332"/>
              <a:gd name="connsiteY3" fmla="*/ 6875386 h 6881222"/>
              <a:gd name="connsiteX4" fmla="*/ 2124411 w 7115332"/>
              <a:gd name="connsiteY4" fmla="*/ 6881222 h 6881222"/>
              <a:gd name="connsiteX5" fmla="*/ 71963 w 7115332"/>
              <a:gd name="connsiteY5" fmla="*/ 2386248 h 6881222"/>
              <a:gd name="connsiteX0" fmla="*/ 103273 w 6895817"/>
              <a:gd name="connsiteY0" fmla="*/ 2408473 h 6881222"/>
              <a:gd name="connsiteX1" fmla="*/ 223033 w 6895817"/>
              <a:gd name="connsiteY1" fmla="*/ 10233 h 6881222"/>
              <a:gd name="connsiteX2" fmla="*/ 6895816 w 6895817"/>
              <a:gd name="connsiteY2" fmla="*/ 0 h 6881222"/>
              <a:gd name="connsiteX3" fmla="*/ 6886912 w 6895817"/>
              <a:gd name="connsiteY3" fmla="*/ 6875386 h 6881222"/>
              <a:gd name="connsiteX4" fmla="*/ 1904896 w 6895817"/>
              <a:gd name="connsiteY4" fmla="*/ 6881222 h 6881222"/>
              <a:gd name="connsiteX5" fmla="*/ 103273 w 6895817"/>
              <a:gd name="connsiteY5" fmla="*/ 2408473 h 6881222"/>
              <a:gd name="connsiteX0" fmla="*/ 77964 w 7057833"/>
              <a:gd name="connsiteY0" fmla="*/ 2471973 h 6881222"/>
              <a:gd name="connsiteX1" fmla="*/ 385049 w 7057833"/>
              <a:gd name="connsiteY1" fmla="*/ 10233 h 6881222"/>
              <a:gd name="connsiteX2" fmla="*/ 7057832 w 7057833"/>
              <a:gd name="connsiteY2" fmla="*/ 0 h 6881222"/>
              <a:gd name="connsiteX3" fmla="*/ 7048928 w 7057833"/>
              <a:gd name="connsiteY3" fmla="*/ 6875386 h 6881222"/>
              <a:gd name="connsiteX4" fmla="*/ 2066912 w 7057833"/>
              <a:gd name="connsiteY4" fmla="*/ 6881222 h 6881222"/>
              <a:gd name="connsiteX5" fmla="*/ 77964 w 7057833"/>
              <a:gd name="connsiteY5" fmla="*/ 2471973 h 6881222"/>
              <a:gd name="connsiteX0" fmla="*/ 71532 w 7051401"/>
              <a:gd name="connsiteY0" fmla="*/ 2471973 h 6878047"/>
              <a:gd name="connsiteX1" fmla="*/ 378617 w 7051401"/>
              <a:gd name="connsiteY1" fmla="*/ 10233 h 6878047"/>
              <a:gd name="connsiteX2" fmla="*/ 7051400 w 7051401"/>
              <a:gd name="connsiteY2" fmla="*/ 0 h 6878047"/>
              <a:gd name="connsiteX3" fmla="*/ 7042496 w 7051401"/>
              <a:gd name="connsiteY3" fmla="*/ 6875386 h 6878047"/>
              <a:gd name="connsiteX4" fmla="*/ 1958880 w 7051401"/>
              <a:gd name="connsiteY4" fmla="*/ 6878047 h 6878047"/>
              <a:gd name="connsiteX5" fmla="*/ 71532 w 7051401"/>
              <a:gd name="connsiteY5" fmla="*/ 2471973 h 6878047"/>
              <a:gd name="connsiteX0" fmla="*/ 7935 w 6987804"/>
              <a:gd name="connsiteY0" fmla="*/ 2471973 h 6878047"/>
              <a:gd name="connsiteX1" fmla="*/ 315020 w 6987804"/>
              <a:gd name="connsiteY1" fmla="*/ 10233 h 6878047"/>
              <a:gd name="connsiteX2" fmla="*/ 6987803 w 6987804"/>
              <a:gd name="connsiteY2" fmla="*/ 0 h 6878047"/>
              <a:gd name="connsiteX3" fmla="*/ 6978899 w 6987804"/>
              <a:gd name="connsiteY3" fmla="*/ 6875386 h 6878047"/>
              <a:gd name="connsiteX4" fmla="*/ 1895283 w 6987804"/>
              <a:gd name="connsiteY4" fmla="*/ 6878047 h 6878047"/>
              <a:gd name="connsiteX5" fmla="*/ 7935 w 6987804"/>
              <a:gd name="connsiteY5" fmla="*/ 2471973 h 6878047"/>
              <a:gd name="connsiteX0" fmla="*/ 11292 w 6991161"/>
              <a:gd name="connsiteY0" fmla="*/ 2471973 h 6878047"/>
              <a:gd name="connsiteX1" fmla="*/ 318377 w 6991161"/>
              <a:gd name="connsiteY1" fmla="*/ 10233 h 6878047"/>
              <a:gd name="connsiteX2" fmla="*/ 6991160 w 6991161"/>
              <a:gd name="connsiteY2" fmla="*/ 0 h 6878047"/>
              <a:gd name="connsiteX3" fmla="*/ 6982256 w 6991161"/>
              <a:gd name="connsiteY3" fmla="*/ 6875386 h 6878047"/>
              <a:gd name="connsiteX4" fmla="*/ 1898640 w 6991161"/>
              <a:gd name="connsiteY4" fmla="*/ 6878047 h 6878047"/>
              <a:gd name="connsiteX5" fmla="*/ 11292 w 6991161"/>
              <a:gd name="connsiteY5" fmla="*/ 2471973 h 6878047"/>
              <a:gd name="connsiteX0" fmla="*/ 329349 w 6674218"/>
              <a:gd name="connsiteY0" fmla="*/ 3240323 h 6878047"/>
              <a:gd name="connsiteX1" fmla="*/ 1434 w 6674218"/>
              <a:gd name="connsiteY1" fmla="*/ 10233 h 6878047"/>
              <a:gd name="connsiteX2" fmla="*/ 6674217 w 6674218"/>
              <a:gd name="connsiteY2" fmla="*/ 0 h 6878047"/>
              <a:gd name="connsiteX3" fmla="*/ 6665313 w 6674218"/>
              <a:gd name="connsiteY3" fmla="*/ 6875386 h 6878047"/>
              <a:gd name="connsiteX4" fmla="*/ 1581697 w 6674218"/>
              <a:gd name="connsiteY4" fmla="*/ 6878047 h 6878047"/>
              <a:gd name="connsiteX5" fmla="*/ 329349 w 6674218"/>
              <a:gd name="connsiteY5" fmla="*/ 3240323 h 6878047"/>
              <a:gd name="connsiteX0" fmla="*/ 14336 w 6905305"/>
              <a:gd name="connsiteY0" fmla="*/ 3227623 h 6878047"/>
              <a:gd name="connsiteX1" fmla="*/ 232521 w 6905305"/>
              <a:gd name="connsiteY1" fmla="*/ 10233 h 6878047"/>
              <a:gd name="connsiteX2" fmla="*/ 6905304 w 6905305"/>
              <a:gd name="connsiteY2" fmla="*/ 0 h 6878047"/>
              <a:gd name="connsiteX3" fmla="*/ 6896400 w 6905305"/>
              <a:gd name="connsiteY3" fmla="*/ 6875386 h 6878047"/>
              <a:gd name="connsiteX4" fmla="*/ 1812784 w 6905305"/>
              <a:gd name="connsiteY4" fmla="*/ 6878047 h 6878047"/>
              <a:gd name="connsiteX5" fmla="*/ 14336 w 6905305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76290 w 6967259"/>
              <a:gd name="connsiteY0" fmla="*/ 3227623 h 6878047"/>
              <a:gd name="connsiteX1" fmla="*/ 294475 w 6967259"/>
              <a:gd name="connsiteY1" fmla="*/ 10233 h 6878047"/>
              <a:gd name="connsiteX2" fmla="*/ 6967258 w 6967259"/>
              <a:gd name="connsiteY2" fmla="*/ 0 h 6878047"/>
              <a:gd name="connsiteX3" fmla="*/ 6958354 w 6967259"/>
              <a:gd name="connsiteY3" fmla="*/ 6875386 h 6878047"/>
              <a:gd name="connsiteX4" fmla="*/ 1874738 w 6967259"/>
              <a:gd name="connsiteY4" fmla="*/ 6878047 h 6878047"/>
              <a:gd name="connsiteX5" fmla="*/ 76290 w 6967259"/>
              <a:gd name="connsiteY5" fmla="*/ 32276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1531 w 6981550"/>
              <a:gd name="connsiteY0" fmla="*/ 3113323 h 6878047"/>
              <a:gd name="connsiteX1" fmla="*/ 308766 w 6981550"/>
              <a:gd name="connsiteY1" fmla="*/ 10233 h 6878047"/>
              <a:gd name="connsiteX2" fmla="*/ 6981549 w 6981550"/>
              <a:gd name="connsiteY2" fmla="*/ 0 h 6878047"/>
              <a:gd name="connsiteX3" fmla="*/ 6972645 w 6981550"/>
              <a:gd name="connsiteY3" fmla="*/ 6875386 h 6878047"/>
              <a:gd name="connsiteX4" fmla="*/ 1889029 w 6981550"/>
              <a:gd name="connsiteY4" fmla="*/ 6878047 h 6878047"/>
              <a:gd name="connsiteX5" fmla="*/ 71531 w 6981550"/>
              <a:gd name="connsiteY5" fmla="*/ 3113323 h 6878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81550" h="6878047">
                <a:moveTo>
                  <a:pt x="71531" y="3113323"/>
                </a:moveTo>
                <a:cubicBezTo>
                  <a:pt x="-172796" y="1581337"/>
                  <a:pt x="285261" y="42944"/>
                  <a:pt x="308766" y="10233"/>
                </a:cubicBezTo>
                <a:lnTo>
                  <a:pt x="6981549" y="0"/>
                </a:lnTo>
                <a:cubicBezTo>
                  <a:pt x="6981692" y="1755502"/>
                  <a:pt x="6972377" y="4919296"/>
                  <a:pt x="6972645" y="6875386"/>
                </a:cubicBezTo>
                <a:lnTo>
                  <a:pt x="1889029" y="6878047"/>
                </a:lnTo>
                <a:cubicBezTo>
                  <a:pt x="786187" y="5735713"/>
                  <a:pt x="315858" y="4645309"/>
                  <a:pt x="71531" y="31133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6902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DA906-7F84-EE48-9115-FBE87318CC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266700"/>
            <a:ext cx="4213412" cy="1054660"/>
          </a:xfrm>
        </p:spPr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5" name="Picture Placeholder 12">
            <a:extLst>
              <a:ext uri="{FF2B5EF4-FFF2-40B4-BE49-F238E27FC236}">
                <a16:creationId xmlns:a16="http://schemas.microsoft.com/office/drawing/2014/main" id="{3C10A993-F824-7B44-BDC0-EE804DDB8A8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219356" y="-10236"/>
            <a:ext cx="6981550" cy="6878047"/>
          </a:xfrm>
          <a:custGeom>
            <a:avLst/>
            <a:gdLst>
              <a:gd name="connsiteX0" fmla="*/ 0 w 10334066"/>
              <a:gd name="connsiteY0" fmla="*/ 6181438 h 12362875"/>
              <a:gd name="connsiteX1" fmla="*/ 5167033 w 10334066"/>
              <a:gd name="connsiteY1" fmla="*/ 0 h 12362875"/>
              <a:gd name="connsiteX2" fmla="*/ 10334066 w 10334066"/>
              <a:gd name="connsiteY2" fmla="*/ 6181438 h 12362875"/>
              <a:gd name="connsiteX3" fmla="*/ 5167033 w 10334066"/>
              <a:gd name="connsiteY3" fmla="*/ 12362876 h 12362875"/>
              <a:gd name="connsiteX4" fmla="*/ 0 w 10334066"/>
              <a:gd name="connsiteY4" fmla="*/ 6181438 h 12362875"/>
              <a:gd name="connsiteX0" fmla="*/ 505080 w 10839146"/>
              <a:gd name="connsiteY0" fmla="*/ 6204471 h 12385909"/>
              <a:gd name="connsiteX1" fmla="*/ 780416 w 10839146"/>
              <a:gd name="connsiteY1" fmla="*/ 4180149 h 12385909"/>
              <a:gd name="connsiteX2" fmla="*/ 5672113 w 10839146"/>
              <a:gd name="connsiteY2" fmla="*/ 23033 h 12385909"/>
              <a:gd name="connsiteX3" fmla="*/ 10839146 w 10839146"/>
              <a:gd name="connsiteY3" fmla="*/ 6204471 h 12385909"/>
              <a:gd name="connsiteX4" fmla="*/ 5672113 w 10839146"/>
              <a:gd name="connsiteY4" fmla="*/ 12385909 h 12385909"/>
              <a:gd name="connsiteX5" fmla="*/ 505080 w 10839146"/>
              <a:gd name="connsiteY5" fmla="*/ 6204471 h 12385909"/>
              <a:gd name="connsiteX0" fmla="*/ 505080 w 10839146"/>
              <a:gd name="connsiteY0" fmla="*/ 6204471 h 12669611"/>
              <a:gd name="connsiteX1" fmla="*/ 780416 w 10839146"/>
              <a:gd name="connsiteY1" fmla="*/ 4180149 h 12669611"/>
              <a:gd name="connsiteX2" fmla="*/ 5672113 w 10839146"/>
              <a:gd name="connsiteY2" fmla="*/ 23033 h 12669611"/>
              <a:gd name="connsiteX3" fmla="*/ 10839146 w 10839146"/>
              <a:gd name="connsiteY3" fmla="*/ 6204471 h 12669611"/>
              <a:gd name="connsiteX4" fmla="*/ 5672113 w 10839146"/>
              <a:gd name="connsiteY4" fmla="*/ 12385909 h 12669611"/>
              <a:gd name="connsiteX5" fmla="*/ 2474934 w 10839146"/>
              <a:gd name="connsiteY5" fmla="*/ 11079712 h 12669611"/>
              <a:gd name="connsiteX6" fmla="*/ 505080 w 10839146"/>
              <a:gd name="connsiteY6" fmla="*/ 6204471 h 12669611"/>
              <a:gd name="connsiteX0" fmla="*/ 322913 w 10656979"/>
              <a:gd name="connsiteY0" fmla="*/ 6204471 h 12669611"/>
              <a:gd name="connsiteX1" fmla="*/ 598249 w 10656979"/>
              <a:gd name="connsiteY1" fmla="*/ 4180149 h 12669611"/>
              <a:gd name="connsiteX2" fmla="*/ 5489946 w 10656979"/>
              <a:gd name="connsiteY2" fmla="*/ 23033 h 12669611"/>
              <a:gd name="connsiteX3" fmla="*/ 10656979 w 10656979"/>
              <a:gd name="connsiteY3" fmla="*/ 6204471 h 12669611"/>
              <a:gd name="connsiteX4" fmla="*/ 5489946 w 10656979"/>
              <a:gd name="connsiteY4" fmla="*/ 12385909 h 12669611"/>
              <a:gd name="connsiteX5" fmla="*/ 2292767 w 10656979"/>
              <a:gd name="connsiteY5" fmla="*/ 11079712 h 12669611"/>
              <a:gd name="connsiteX6" fmla="*/ 322913 w 10656979"/>
              <a:gd name="connsiteY6" fmla="*/ 6204471 h 12669611"/>
              <a:gd name="connsiteX0" fmla="*/ 20272 w 10354338"/>
              <a:gd name="connsiteY0" fmla="*/ 6204471 h 12669611"/>
              <a:gd name="connsiteX1" fmla="*/ 295608 w 10354338"/>
              <a:gd name="connsiteY1" fmla="*/ 4180149 h 12669611"/>
              <a:gd name="connsiteX2" fmla="*/ 5187305 w 10354338"/>
              <a:gd name="connsiteY2" fmla="*/ 23033 h 12669611"/>
              <a:gd name="connsiteX3" fmla="*/ 10354338 w 10354338"/>
              <a:gd name="connsiteY3" fmla="*/ 6204471 h 12669611"/>
              <a:gd name="connsiteX4" fmla="*/ 5187305 w 10354338"/>
              <a:gd name="connsiteY4" fmla="*/ 12385909 h 12669611"/>
              <a:gd name="connsiteX5" fmla="*/ 1990126 w 10354338"/>
              <a:gd name="connsiteY5" fmla="*/ 11079712 h 12669611"/>
              <a:gd name="connsiteX6" fmla="*/ 20272 w 10354338"/>
              <a:gd name="connsiteY6" fmla="*/ 6204471 h 12669611"/>
              <a:gd name="connsiteX0" fmla="*/ 20272 w 10354338"/>
              <a:gd name="connsiteY0" fmla="*/ 6200102 h 12665242"/>
              <a:gd name="connsiteX1" fmla="*/ 295608 w 10354338"/>
              <a:gd name="connsiteY1" fmla="*/ 4175780 h 12665242"/>
              <a:gd name="connsiteX2" fmla="*/ 5187305 w 10354338"/>
              <a:gd name="connsiteY2" fmla="*/ 18664 h 12665242"/>
              <a:gd name="connsiteX3" fmla="*/ 10354338 w 10354338"/>
              <a:gd name="connsiteY3" fmla="*/ 6200102 h 12665242"/>
              <a:gd name="connsiteX4" fmla="*/ 5187305 w 10354338"/>
              <a:gd name="connsiteY4" fmla="*/ 12381540 h 12665242"/>
              <a:gd name="connsiteX5" fmla="*/ 1990126 w 10354338"/>
              <a:gd name="connsiteY5" fmla="*/ 11075343 h 12665242"/>
              <a:gd name="connsiteX6" fmla="*/ 20272 w 10354338"/>
              <a:gd name="connsiteY6" fmla="*/ 6200102 h 12665242"/>
              <a:gd name="connsiteX0" fmla="*/ 91857 w 10425923"/>
              <a:gd name="connsiteY0" fmla="*/ 6199561 h 12664701"/>
              <a:gd name="connsiteX1" fmla="*/ 373587 w 10425923"/>
              <a:gd name="connsiteY1" fmla="*/ 4200816 h 12664701"/>
              <a:gd name="connsiteX2" fmla="*/ 5258890 w 10425923"/>
              <a:gd name="connsiteY2" fmla="*/ 18123 h 12664701"/>
              <a:gd name="connsiteX3" fmla="*/ 10425923 w 10425923"/>
              <a:gd name="connsiteY3" fmla="*/ 6199561 h 12664701"/>
              <a:gd name="connsiteX4" fmla="*/ 5258890 w 10425923"/>
              <a:gd name="connsiteY4" fmla="*/ 12380999 h 12664701"/>
              <a:gd name="connsiteX5" fmla="*/ 2061711 w 10425923"/>
              <a:gd name="connsiteY5" fmla="*/ 11074802 h 12664701"/>
              <a:gd name="connsiteX6" fmla="*/ 91857 w 10425923"/>
              <a:gd name="connsiteY6" fmla="*/ 6199561 h 12664701"/>
              <a:gd name="connsiteX0" fmla="*/ 91857 w 10425923"/>
              <a:gd name="connsiteY0" fmla="*/ 6196936 h 12662076"/>
              <a:gd name="connsiteX1" fmla="*/ 373587 w 10425923"/>
              <a:gd name="connsiteY1" fmla="*/ 4198191 h 12662076"/>
              <a:gd name="connsiteX2" fmla="*/ 5258890 w 10425923"/>
              <a:gd name="connsiteY2" fmla="*/ 15498 h 12662076"/>
              <a:gd name="connsiteX3" fmla="*/ 10425923 w 10425923"/>
              <a:gd name="connsiteY3" fmla="*/ 6196936 h 12662076"/>
              <a:gd name="connsiteX4" fmla="*/ 5258890 w 10425923"/>
              <a:gd name="connsiteY4" fmla="*/ 12378374 h 12662076"/>
              <a:gd name="connsiteX5" fmla="*/ 2061711 w 10425923"/>
              <a:gd name="connsiteY5" fmla="*/ 11072177 h 12662076"/>
              <a:gd name="connsiteX6" fmla="*/ 91857 w 10425923"/>
              <a:gd name="connsiteY6" fmla="*/ 6196936 h 12662076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439382 w 10425923"/>
              <a:gd name="connsiteY2" fmla="*/ 785760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2153645 h 8618785"/>
              <a:gd name="connsiteX1" fmla="*/ 373587 w 10425923"/>
              <a:gd name="connsiteY1" fmla="*/ 154900 h 8618785"/>
              <a:gd name="connsiteX2" fmla="*/ 7081295 w 10425923"/>
              <a:gd name="connsiteY2" fmla="*/ 160542 h 8618785"/>
              <a:gd name="connsiteX3" fmla="*/ 10425923 w 10425923"/>
              <a:gd name="connsiteY3" fmla="*/ 2153645 h 8618785"/>
              <a:gd name="connsiteX4" fmla="*/ 5258890 w 10425923"/>
              <a:gd name="connsiteY4" fmla="*/ 8335083 h 8618785"/>
              <a:gd name="connsiteX5" fmla="*/ 2061711 w 10425923"/>
              <a:gd name="connsiteY5" fmla="*/ 7028886 h 8618785"/>
              <a:gd name="connsiteX6" fmla="*/ 91857 w 10425923"/>
              <a:gd name="connsiteY6" fmla="*/ 2153645 h 8618785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7208800"/>
              <a:gd name="connsiteY0" fmla="*/ 1998745 h 8427181"/>
              <a:gd name="connsiteX1" fmla="*/ 373587 w 7208800"/>
              <a:gd name="connsiteY1" fmla="*/ 0 h 8427181"/>
              <a:gd name="connsiteX2" fmla="*/ 7081295 w 7208800"/>
              <a:gd name="connsiteY2" fmla="*/ 5642 h 8427181"/>
              <a:gd name="connsiteX3" fmla="*/ 7120016 w 7208800"/>
              <a:gd name="connsiteY3" fmla="*/ 6187080 h 8427181"/>
              <a:gd name="connsiteX4" fmla="*/ 5258890 w 7208800"/>
              <a:gd name="connsiteY4" fmla="*/ 8180183 h 8427181"/>
              <a:gd name="connsiteX5" fmla="*/ 2061711 w 7208800"/>
              <a:gd name="connsiteY5" fmla="*/ 6873986 h 8427181"/>
              <a:gd name="connsiteX6" fmla="*/ 91857 w 7208800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199458"/>
              <a:gd name="connsiteX1" fmla="*/ 373587 w 7120016"/>
              <a:gd name="connsiteY1" fmla="*/ 0 h 8199458"/>
              <a:gd name="connsiteX2" fmla="*/ 7081295 w 7120016"/>
              <a:gd name="connsiteY2" fmla="*/ 5642 h 8199458"/>
              <a:gd name="connsiteX3" fmla="*/ 7120016 w 7120016"/>
              <a:gd name="connsiteY3" fmla="*/ 6187080 h 8199458"/>
              <a:gd name="connsiteX4" fmla="*/ 5258890 w 7120016"/>
              <a:gd name="connsiteY4" fmla="*/ 8180183 h 8199458"/>
              <a:gd name="connsiteX5" fmla="*/ 2061711 w 7120016"/>
              <a:gd name="connsiteY5" fmla="*/ 6873986 h 8199458"/>
              <a:gd name="connsiteX6" fmla="*/ 91857 w 7120016"/>
              <a:gd name="connsiteY6" fmla="*/ 1998745 h 8199458"/>
              <a:gd name="connsiteX0" fmla="*/ 91857 w 7120016"/>
              <a:gd name="connsiteY0" fmla="*/ 1998745 h 7265239"/>
              <a:gd name="connsiteX1" fmla="*/ 373587 w 7120016"/>
              <a:gd name="connsiteY1" fmla="*/ 0 h 7265239"/>
              <a:gd name="connsiteX2" fmla="*/ 7081295 w 7120016"/>
              <a:gd name="connsiteY2" fmla="*/ 5642 h 7265239"/>
              <a:gd name="connsiteX3" fmla="*/ 7120016 w 7120016"/>
              <a:gd name="connsiteY3" fmla="*/ 6187080 h 7265239"/>
              <a:gd name="connsiteX4" fmla="*/ 2061711 w 7120016"/>
              <a:gd name="connsiteY4" fmla="*/ 6873986 h 7265239"/>
              <a:gd name="connsiteX5" fmla="*/ 91857 w 7120016"/>
              <a:gd name="connsiteY5" fmla="*/ 1998745 h 7265239"/>
              <a:gd name="connsiteX0" fmla="*/ 91857 w 7120016"/>
              <a:gd name="connsiteY0" fmla="*/ 1998745 h 6905724"/>
              <a:gd name="connsiteX1" fmla="*/ 373587 w 7120016"/>
              <a:gd name="connsiteY1" fmla="*/ 0 h 6905724"/>
              <a:gd name="connsiteX2" fmla="*/ 7081295 w 7120016"/>
              <a:gd name="connsiteY2" fmla="*/ 5642 h 6905724"/>
              <a:gd name="connsiteX3" fmla="*/ 7120016 w 7120016"/>
              <a:gd name="connsiteY3" fmla="*/ 6187080 h 6905724"/>
              <a:gd name="connsiteX4" fmla="*/ 2061711 w 7120016"/>
              <a:gd name="connsiteY4" fmla="*/ 6873986 h 6905724"/>
              <a:gd name="connsiteX5" fmla="*/ 91857 w 7120016"/>
              <a:gd name="connsiteY5" fmla="*/ 1998745 h 6905724"/>
              <a:gd name="connsiteX0" fmla="*/ 91857 w 7120016"/>
              <a:gd name="connsiteY0" fmla="*/ 1998745 h 6962211"/>
              <a:gd name="connsiteX1" fmla="*/ 373587 w 7120016"/>
              <a:gd name="connsiteY1" fmla="*/ 0 h 6962211"/>
              <a:gd name="connsiteX2" fmla="*/ 7081295 w 7120016"/>
              <a:gd name="connsiteY2" fmla="*/ 5642 h 6962211"/>
              <a:gd name="connsiteX3" fmla="*/ 7120016 w 7120016"/>
              <a:gd name="connsiteY3" fmla="*/ 6187080 h 6962211"/>
              <a:gd name="connsiteX4" fmla="*/ 2061711 w 7120016"/>
              <a:gd name="connsiteY4" fmla="*/ 6873986 h 6962211"/>
              <a:gd name="connsiteX5" fmla="*/ 91857 w 7120016"/>
              <a:gd name="connsiteY5" fmla="*/ 1998745 h 6962211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6873986"/>
              <a:gd name="connsiteX1" fmla="*/ 373587 w 7088044"/>
              <a:gd name="connsiteY1" fmla="*/ 0 h 6873986"/>
              <a:gd name="connsiteX2" fmla="*/ 7081295 w 7088044"/>
              <a:gd name="connsiteY2" fmla="*/ 5642 h 6873986"/>
              <a:gd name="connsiteX3" fmla="*/ 7088044 w 7088044"/>
              <a:gd name="connsiteY3" fmla="*/ 6871281 h 6873986"/>
              <a:gd name="connsiteX4" fmla="*/ 2061711 w 7088044"/>
              <a:gd name="connsiteY4" fmla="*/ 6873986 h 6873986"/>
              <a:gd name="connsiteX5" fmla="*/ 91857 w 7088044"/>
              <a:gd name="connsiteY5" fmla="*/ 1998745 h 6873986"/>
              <a:gd name="connsiteX0" fmla="*/ 91857 w 7088044"/>
              <a:gd name="connsiteY0" fmla="*/ 1998745 h 6887912"/>
              <a:gd name="connsiteX1" fmla="*/ 373587 w 7088044"/>
              <a:gd name="connsiteY1" fmla="*/ 0 h 6887912"/>
              <a:gd name="connsiteX2" fmla="*/ 7081295 w 7088044"/>
              <a:gd name="connsiteY2" fmla="*/ 5642 h 6887912"/>
              <a:gd name="connsiteX3" fmla="*/ 7088044 w 7088044"/>
              <a:gd name="connsiteY3" fmla="*/ 6871281 h 6887912"/>
              <a:gd name="connsiteX4" fmla="*/ 2061711 w 7088044"/>
              <a:gd name="connsiteY4" fmla="*/ 6873986 h 6887912"/>
              <a:gd name="connsiteX5" fmla="*/ 91857 w 7088044"/>
              <a:gd name="connsiteY5" fmla="*/ 1998745 h 6887912"/>
              <a:gd name="connsiteX0" fmla="*/ 92735 w 7088922"/>
              <a:gd name="connsiteY0" fmla="*/ 1998745 h 6899564"/>
              <a:gd name="connsiteX1" fmla="*/ 374465 w 7088922"/>
              <a:gd name="connsiteY1" fmla="*/ 0 h 6899564"/>
              <a:gd name="connsiteX2" fmla="*/ 7082173 w 7088922"/>
              <a:gd name="connsiteY2" fmla="*/ 5642 h 6899564"/>
              <a:gd name="connsiteX3" fmla="*/ 7088922 w 7088922"/>
              <a:gd name="connsiteY3" fmla="*/ 6871281 h 6899564"/>
              <a:gd name="connsiteX4" fmla="*/ 2075378 w 7088922"/>
              <a:gd name="connsiteY4" fmla="*/ 6899564 h 6899564"/>
              <a:gd name="connsiteX5" fmla="*/ 92735 w 7088922"/>
              <a:gd name="connsiteY5" fmla="*/ 1998745 h 6899564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32648 w 7060807"/>
              <a:gd name="connsiteY0" fmla="*/ 1998745 h 6918430"/>
              <a:gd name="connsiteX1" fmla="*/ 314378 w 7060807"/>
              <a:gd name="connsiteY1" fmla="*/ 0 h 6918430"/>
              <a:gd name="connsiteX2" fmla="*/ 7022086 w 7060807"/>
              <a:gd name="connsiteY2" fmla="*/ 5642 h 6918430"/>
              <a:gd name="connsiteX3" fmla="*/ 7060807 w 7060807"/>
              <a:gd name="connsiteY3" fmla="*/ 6903253 h 6918430"/>
              <a:gd name="connsiteX4" fmla="*/ 2015291 w 7060807"/>
              <a:gd name="connsiteY4" fmla="*/ 6899564 h 6918430"/>
              <a:gd name="connsiteX5" fmla="*/ 32648 w 7060807"/>
              <a:gd name="connsiteY5" fmla="*/ 1998745 h 6918430"/>
              <a:gd name="connsiteX0" fmla="*/ 30373 w 7058532"/>
              <a:gd name="connsiteY0" fmla="*/ 1998745 h 6918430"/>
              <a:gd name="connsiteX1" fmla="*/ 312103 w 7058532"/>
              <a:gd name="connsiteY1" fmla="*/ 0 h 6918430"/>
              <a:gd name="connsiteX2" fmla="*/ 7019811 w 7058532"/>
              <a:gd name="connsiteY2" fmla="*/ 5642 h 6918430"/>
              <a:gd name="connsiteX3" fmla="*/ 7058532 w 7058532"/>
              <a:gd name="connsiteY3" fmla="*/ 6903253 h 6918430"/>
              <a:gd name="connsiteX4" fmla="*/ 2013016 w 7058532"/>
              <a:gd name="connsiteY4" fmla="*/ 6899564 h 6918430"/>
              <a:gd name="connsiteX5" fmla="*/ 30373 w 7058532"/>
              <a:gd name="connsiteY5" fmla="*/ 1998745 h 6918430"/>
              <a:gd name="connsiteX0" fmla="*/ 33991 w 7062150"/>
              <a:gd name="connsiteY0" fmla="*/ 1998745 h 6918430"/>
              <a:gd name="connsiteX1" fmla="*/ 315721 w 7062150"/>
              <a:gd name="connsiteY1" fmla="*/ 0 h 6918430"/>
              <a:gd name="connsiteX2" fmla="*/ 7023429 w 7062150"/>
              <a:gd name="connsiteY2" fmla="*/ 5642 h 6918430"/>
              <a:gd name="connsiteX3" fmla="*/ 7062150 w 7062150"/>
              <a:gd name="connsiteY3" fmla="*/ 6903253 h 6918430"/>
              <a:gd name="connsiteX4" fmla="*/ 2016634 w 7062150"/>
              <a:gd name="connsiteY4" fmla="*/ 6899564 h 6918430"/>
              <a:gd name="connsiteX5" fmla="*/ 33991 w 7062150"/>
              <a:gd name="connsiteY5" fmla="*/ 1998745 h 6918430"/>
              <a:gd name="connsiteX0" fmla="*/ 38845 w 7067004"/>
              <a:gd name="connsiteY0" fmla="*/ 1998745 h 6918430"/>
              <a:gd name="connsiteX1" fmla="*/ 320575 w 7067004"/>
              <a:gd name="connsiteY1" fmla="*/ 0 h 6918430"/>
              <a:gd name="connsiteX2" fmla="*/ 7028283 w 7067004"/>
              <a:gd name="connsiteY2" fmla="*/ 5642 h 6918430"/>
              <a:gd name="connsiteX3" fmla="*/ 7067004 w 7067004"/>
              <a:gd name="connsiteY3" fmla="*/ 6903253 h 6918430"/>
              <a:gd name="connsiteX4" fmla="*/ 2021488 w 7067004"/>
              <a:gd name="connsiteY4" fmla="*/ 6899564 h 6918430"/>
              <a:gd name="connsiteX5" fmla="*/ 38845 w 7067004"/>
              <a:gd name="connsiteY5" fmla="*/ 1998745 h 6918430"/>
              <a:gd name="connsiteX0" fmla="*/ 28598 w 7056757"/>
              <a:gd name="connsiteY0" fmla="*/ 1998745 h 6918430"/>
              <a:gd name="connsiteX1" fmla="*/ 310328 w 7056757"/>
              <a:gd name="connsiteY1" fmla="*/ 0 h 6918430"/>
              <a:gd name="connsiteX2" fmla="*/ 7018036 w 7056757"/>
              <a:gd name="connsiteY2" fmla="*/ 5642 h 6918430"/>
              <a:gd name="connsiteX3" fmla="*/ 7056757 w 7056757"/>
              <a:gd name="connsiteY3" fmla="*/ 6903253 h 6918430"/>
              <a:gd name="connsiteX4" fmla="*/ 2011241 w 7056757"/>
              <a:gd name="connsiteY4" fmla="*/ 6899564 h 6918430"/>
              <a:gd name="connsiteX5" fmla="*/ 28598 w 7056757"/>
              <a:gd name="connsiteY5" fmla="*/ 1998745 h 6918430"/>
              <a:gd name="connsiteX0" fmla="*/ 28976 w 7050740"/>
              <a:gd name="connsiteY0" fmla="*/ 2376015 h 6918430"/>
              <a:gd name="connsiteX1" fmla="*/ 304311 w 7050740"/>
              <a:gd name="connsiteY1" fmla="*/ 0 h 6918430"/>
              <a:gd name="connsiteX2" fmla="*/ 7012019 w 7050740"/>
              <a:gd name="connsiteY2" fmla="*/ 5642 h 6918430"/>
              <a:gd name="connsiteX3" fmla="*/ 7050740 w 7050740"/>
              <a:gd name="connsiteY3" fmla="*/ 6903253 h 6918430"/>
              <a:gd name="connsiteX4" fmla="*/ 2005224 w 7050740"/>
              <a:gd name="connsiteY4" fmla="*/ 6899564 h 6918430"/>
              <a:gd name="connsiteX5" fmla="*/ 28976 w 7050740"/>
              <a:gd name="connsiteY5" fmla="*/ 2376015 h 6918430"/>
              <a:gd name="connsiteX0" fmla="*/ 48756 w 7070520"/>
              <a:gd name="connsiteY0" fmla="*/ 2376015 h 6918430"/>
              <a:gd name="connsiteX1" fmla="*/ 324091 w 7070520"/>
              <a:gd name="connsiteY1" fmla="*/ 0 h 6918430"/>
              <a:gd name="connsiteX2" fmla="*/ 7031799 w 7070520"/>
              <a:gd name="connsiteY2" fmla="*/ 5642 h 6918430"/>
              <a:gd name="connsiteX3" fmla="*/ 7070520 w 7070520"/>
              <a:gd name="connsiteY3" fmla="*/ 6903253 h 6918430"/>
              <a:gd name="connsiteX4" fmla="*/ 2025004 w 7070520"/>
              <a:gd name="connsiteY4" fmla="*/ 6899564 h 6918430"/>
              <a:gd name="connsiteX5" fmla="*/ 48756 w 7070520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4585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61695"/>
              <a:gd name="connsiteY0" fmla="*/ 2383073 h 6925488"/>
              <a:gd name="connsiteX1" fmla="*/ 306396 w 7061695"/>
              <a:gd name="connsiteY1" fmla="*/ 7058 h 6925488"/>
              <a:gd name="connsiteX2" fmla="*/ 7058554 w 7061695"/>
              <a:gd name="connsiteY2" fmla="*/ 0 h 6925488"/>
              <a:gd name="connsiteX3" fmla="*/ 7052825 w 7061695"/>
              <a:gd name="connsiteY3" fmla="*/ 6910311 h 6925488"/>
              <a:gd name="connsiteX4" fmla="*/ 2007309 w 7061695"/>
              <a:gd name="connsiteY4" fmla="*/ 6906622 h 6925488"/>
              <a:gd name="connsiteX5" fmla="*/ 31061 w 7061695"/>
              <a:gd name="connsiteY5" fmla="*/ 2383073 h 6925488"/>
              <a:gd name="connsiteX0" fmla="*/ 31061 w 7058554"/>
              <a:gd name="connsiteY0" fmla="*/ 2383073 h 6925488"/>
              <a:gd name="connsiteX1" fmla="*/ 306396 w 7058554"/>
              <a:gd name="connsiteY1" fmla="*/ 7058 h 6925488"/>
              <a:gd name="connsiteX2" fmla="*/ 7058554 w 7058554"/>
              <a:gd name="connsiteY2" fmla="*/ 0 h 6925488"/>
              <a:gd name="connsiteX3" fmla="*/ 7052825 w 7058554"/>
              <a:gd name="connsiteY3" fmla="*/ 6910311 h 6925488"/>
              <a:gd name="connsiteX4" fmla="*/ 2007309 w 7058554"/>
              <a:gd name="connsiteY4" fmla="*/ 6906622 h 6925488"/>
              <a:gd name="connsiteX5" fmla="*/ 31061 w 7058554"/>
              <a:gd name="connsiteY5" fmla="*/ 2383073 h 6925488"/>
              <a:gd name="connsiteX0" fmla="*/ 31061 w 7059643"/>
              <a:gd name="connsiteY0" fmla="*/ 2383073 h 6925488"/>
              <a:gd name="connsiteX1" fmla="*/ 306396 w 7059643"/>
              <a:gd name="connsiteY1" fmla="*/ 7058 h 6925488"/>
              <a:gd name="connsiteX2" fmla="*/ 7058554 w 7059643"/>
              <a:gd name="connsiteY2" fmla="*/ 0 h 6925488"/>
              <a:gd name="connsiteX3" fmla="*/ 7052825 w 7059643"/>
              <a:gd name="connsiteY3" fmla="*/ 6910311 h 6925488"/>
              <a:gd name="connsiteX4" fmla="*/ 2007309 w 7059643"/>
              <a:gd name="connsiteY4" fmla="*/ 6906622 h 6925488"/>
              <a:gd name="connsiteX5" fmla="*/ 31061 w 7059643"/>
              <a:gd name="connsiteY5" fmla="*/ 2383073 h 6925488"/>
              <a:gd name="connsiteX0" fmla="*/ 31061 w 7058709"/>
              <a:gd name="connsiteY0" fmla="*/ 2383073 h 6925488"/>
              <a:gd name="connsiteX1" fmla="*/ 306396 w 7058709"/>
              <a:gd name="connsiteY1" fmla="*/ 7058 h 6925488"/>
              <a:gd name="connsiteX2" fmla="*/ 7058554 w 7058709"/>
              <a:gd name="connsiteY2" fmla="*/ 0 h 6925488"/>
              <a:gd name="connsiteX3" fmla="*/ 7052825 w 7058709"/>
              <a:gd name="connsiteY3" fmla="*/ 6910311 h 6925488"/>
              <a:gd name="connsiteX4" fmla="*/ 2007309 w 7058709"/>
              <a:gd name="connsiteY4" fmla="*/ 6906622 h 6925488"/>
              <a:gd name="connsiteX5" fmla="*/ 31061 w 7058709"/>
              <a:gd name="connsiteY5" fmla="*/ 2383073 h 6925488"/>
              <a:gd name="connsiteX0" fmla="*/ 31061 w 7058645"/>
              <a:gd name="connsiteY0" fmla="*/ 2383073 h 6906622"/>
              <a:gd name="connsiteX1" fmla="*/ 306396 w 7058645"/>
              <a:gd name="connsiteY1" fmla="*/ 7058 h 6906622"/>
              <a:gd name="connsiteX2" fmla="*/ 7058554 w 7058645"/>
              <a:gd name="connsiteY2" fmla="*/ 0 h 6906622"/>
              <a:gd name="connsiteX3" fmla="*/ 6909950 w 7058645"/>
              <a:gd name="connsiteY3" fmla="*/ 6859511 h 6906622"/>
              <a:gd name="connsiteX4" fmla="*/ 2007309 w 7058645"/>
              <a:gd name="connsiteY4" fmla="*/ 6906622 h 6906622"/>
              <a:gd name="connsiteX5" fmla="*/ 31061 w 705864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6810904 w 7065525"/>
              <a:gd name="connsiteY2" fmla="*/ 913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972"/>
              <a:gd name="connsiteY0" fmla="*/ 2376015 h 6899564"/>
              <a:gd name="connsiteX1" fmla="*/ 306396 w 7065972"/>
              <a:gd name="connsiteY1" fmla="*/ 0 h 6899564"/>
              <a:gd name="connsiteX2" fmla="*/ 7061729 w 7065972"/>
              <a:gd name="connsiteY2" fmla="*/ 2467 h 6899564"/>
              <a:gd name="connsiteX3" fmla="*/ 7065525 w 7065972"/>
              <a:gd name="connsiteY3" fmla="*/ 6865153 h 6899564"/>
              <a:gd name="connsiteX4" fmla="*/ 2007309 w 7065972"/>
              <a:gd name="connsiteY4" fmla="*/ 6899564 h 6899564"/>
              <a:gd name="connsiteX5" fmla="*/ 31061 w 7065972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87590 w 7122054"/>
              <a:gd name="connsiteY0" fmla="*/ 2376015 h 6882603"/>
              <a:gd name="connsiteX1" fmla="*/ 362925 w 7122054"/>
              <a:gd name="connsiteY1" fmla="*/ 0 h 6882603"/>
              <a:gd name="connsiteX2" fmla="*/ 7118258 w 7122054"/>
              <a:gd name="connsiteY2" fmla="*/ 2467 h 6882603"/>
              <a:gd name="connsiteX3" fmla="*/ 7122054 w 7122054"/>
              <a:gd name="connsiteY3" fmla="*/ 6865153 h 6882603"/>
              <a:gd name="connsiteX4" fmla="*/ 2140038 w 7122054"/>
              <a:gd name="connsiteY4" fmla="*/ 6870989 h 6882603"/>
              <a:gd name="connsiteX5" fmla="*/ 87590 w 7122054"/>
              <a:gd name="connsiteY5" fmla="*/ 2376015 h 6882603"/>
              <a:gd name="connsiteX0" fmla="*/ 87590 w 7122054"/>
              <a:gd name="connsiteY0" fmla="*/ 2376015 h 6917502"/>
              <a:gd name="connsiteX1" fmla="*/ 362925 w 7122054"/>
              <a:gd name="connsiteY1" fmla="*/ 0 h 6917502"/>
              <a:gd name="connsiteX2" fmla="*/ 7118258 w 7122054"/>
              <a:gd name="connsiteY2" fmla="*/ 2467 h 6917502"/>
              <a:gd name="connsiteX3" fmla="*/ 7122054 w 7122054"/>
              <a:gd name="connsiteY3" fmla="*/ 6865153 h 6917502"/>
              <a:gd name="connsiteX4" fmla="*/ 2140038 w 7122054"/>
              <a:gd name="connsiteY4" fmla="*/ 6870989 h 6917502"/>
              <a:gd name="connsiteX5" fmla="*/ 87590 w 7122054"/>
              <a:gd name="connsiteY5" fmla="*/ 2376015 h 6917502"/>
              <a:gd name="connsiteX0" fmla="*/ 87590 w 7122054"/>
              <a:gd name="connsiteY0" fmla="*/ 2376015 h 6885965"/>
              <a:gd name="connsiteX1" fmla="*/ 362925 w 7122054"/>
              <a:gd name="connsiteY1" fmla="*/ 0 h 6885965"/>
              <a:gd name="connsiteX2" fmla="*/ 7118258 w 7122054"/>
              <a:gd name="connsiteY2" fmla="*/ 2467 h 6885965"/>
              <a:gd name="connsiteX3" fmla="*/ 7122054 w 7122054"/>
              <a:gd name="connsiteY3" fmla="*/ 6865153 h 6885965"/>
              <a:gd name="connsiteX4" fmla="*/ 2140038 w 7122054"/>
              <a:gd name="connsiteY4" fmla="*/ 6870989 h 6885965"/>
              <a:gd name="connsiteX5" fmla="*/ 87590 w 7122054"/>
              <a:gd name="connsiteY5" fmla="*/ 2376015 h 6885965"/>
              <a:gd name="connsiteX0" fmla="*/ 87590 w 7122054"/>
              <a:gd name="connsiteY0" fmla="*/ 2376015 h 6871260"/>
              <a:gd name="connsiteX1" fmla="*/ 362925 w 7122054"/>
              <a:gd name="connsiteY1" fmla="*/ 0 h 6871260"/>
              <a:gd name="connsiteX2" fmla="*/ 7118258 w 7122054"/>
              <a:gd name="connsiteY2" fmla="*/ 2467 h 6871260"/>
              <a:gd name="connsiteX3" fmla="*/ 7122054 w 7122054"/>
              <a:gd name="connsiteY3" fmla="*/ 6865153 h 6871260"/>
              <a:gd name="connsiteX4" fmla="*/ 2140038 w 7122054"/>
              <a:gd name="connsiteY4" fmla="*/ 6870989 h 6871260"/>
              <a:gd name="connsiteX5" fmla="*/ 87590 w 7122054"/>
              <a:gd name="connsiteY5" fmla="*/ 2376015 h 6871260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18258 w 7122054"/>
              <a:gd name="connsiteY2" fmla="*/ 246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05558 w 7122054"/>
              <a:gd name="connsiteY2" fmla="*/ 5961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30959"/>
              <a:gd name="connsiteY0" fmla="*/ 2386248 h 6881222"/>
              <a:gd name="connsiteX1" fmla="*/ 362925 w 7130959"/>
              <a:gd name="connsiteY1" fmla="*/ 10233 h 6881222"/>
              <a:gd name="connsiteX2" fmla="*/ 7130958 w 7130959"/>
              <a:gd name="connsiteY2" fmla="*/ 0 h 6881222"/>
              <a:gd name="connsiteX3" fmla="*/ 7122054 w 7130959"/>
              <a:gd name="connsiteY3" fmla="*/ 6875386 h 6881222"/>
              <a:gd name="connsiteX4" fmla="*/ 2140038 w 7130959"/>
              <a:gd name="connsiteY4" fmla="*/ 6881222 h 6881222"/>
              <a:gd name="connsiteX5" fmla="*/ 87590 w 7130959"/>
              <a:gd name="connsiteY5" fmla="*/ 2386248 h 6881222"/>
              <a:gd name="connsiteX0" fmla="*/ 71963 w 7115332"/>
              <a:gd name="connsiteY0" fmla="*/ 2386248 h 6881222"/>
              <a:gd name="connsiteX1" fmla="*/ 442548 w 7115332"/>
              <a:gd name="connsiteY1" fmla="*/ 10233 h 6881222"/>
              <a:gd name="connsiteX2" fmla="*/ 7115331 w 7115332"/>
              <a:gd name="connsiteY2" fmla="*/ 0 h 6881222"/>
              <a:gd name="connsiteX3" fmla="*/ 7106427 w 7115332"/>
              <a:gd name="connsiteY3" fmla="*/ 6875386 h 6881222"/>
              <a:gd name="connsiteX4" fmla="*/ 2124411 w 7115332"/>
              <a:gd name="connsiteY4" fmla="*/ 6881222 h 6881222"/>
              <a:gd name="connsiteX5" fmla="*/ 71963 w 7115332"/>
              <a:gd name="connsiteY5" fmla="*/ 2386248 h 6881222"/>
              <a:gd name="connsiteX0" fmla="*/ 103273 w 6895817"/>
              <a:gd name="connsiteY0" fmla="*/ 2408473 h 6881222"/>
              <a:gd name="connsiteX1" fmla="*/ 223033 w 6895817"/>
              <a:gd name="connsiteY1" fmla="*/ 10233 h 6881222"/>
              <a:gd name="connsiteX2" fmla="*/ 6895816 w 6895817"/>
              <a:gd name="connsiteY2" fmla="*/ 0 h 6881222"/>
              <a:gd name="connsiteX3" fmla="*/ 6886912 w 6895817"/>
              <a:gd name="connsiteY3" fmla="*/ 6875386 h 6881222"/>
              <a:gd name="connsiteX4" fmla="*/ 1904896 w 6895817"/>
              <a:gd name="connsiteY4" fmla="*/ 6881222 h 6881222"/>
              <a:gd name="connsiteX5" fmla="*/ 103273 w 6895817"/>
              <a:gd name="connsiteY5" fmla="*/ 2408473 h 6881222"/>
              <a:gd name="connsiteX0" fmla="*/ 77964 w 7057833"/>
              <a:gd name="connsiteY0" fmla="*/ 2471973 h 6881222"/>
              <a:gd name="connsiteX1" fmla="*/ 385049 w 7057833"/>
              <a:gd name="connsiteY1" fmla="*/ 10233 h 6881222"/>
              <a:gd name="connsiteX2" fmla="*/ 7057832 w 7057833"/>
              <a:gd name="connsiteY2" fmla="*/ 0 h 6881222"/>
              <a:gd name="connsiteX3" fmla="*/ 7048928 w 7057833"/>
              <a:gd name="connsiteY3" fmla="*/ 6875386 h 6881222"/>
              <a:gd name="connsiteX4" fmla="*/ 2066912 w 7057833"/>
              <a:gd name="connsiteY4" fmla="*/ 6881222 h 6881222"/>
              <a:gd name="connsiteX5" fmla="*/ 77964 w 7057833"/>
              <a:gd name="connsiteY5" fmla="*/ 2471973 h 6881222"/>
              <a:gd name="connsiteX0" fmla="*/ 71532 w 7051401"/>
              <a:gd name="connsiteY0" fmla="*/ 2471973 h 6878047"/>
              <a:gd name="connsiteX1" fmla="*/ 378617 w 7051401"/>
              <a:gd name="connsiteY1" fmla="*/ 10233 h 6878047"/>
              <a:gd name="connsiteX2" fmla="*/ 7051400 w 7051401"/>
              <a:gd name="connsiteY2" fmla="*/ 0 h 6878047"/>
              <a:gd name="connsiteX3" fmla="*/ 7042496 w 7051401"/>
              <a:gd name="connsiteY3" fmla="*/ 6875386 h 6878047"/>
              <a:gd name="connsiteX4" fmla="*/ 1958880 w 7051401"/>
              <a:gd name="connsiteY4" fmla="*/ 6878047 h 6878047"/>
              <a:gd name="connsiteX5" fmla="*/ 71532 w 7051401"/>
              <a:gd name="connsiteY5" fmla="*/ 2471973 h 6878047"/>
              <a:gd name="connsiteX0" fmla="*/ 7935 w 6987804"/>
              <a:gd name="connsiteY0" fmla="*/ 2471973 h 6878047"/>
              <a:gd name="connsiteX1" fmla="*/ 315020 w 6987804"/>
              <a:gd name="connsiteY1" fmla="*/ 10233 h 6878047"/>
              <a:gd name="connsiteX2" fmla="*/ 6987803 w 6987804"/>
              <a:gd name="connsiteY2" fmla="*/ 0 h 6878047"/>
              <a:gd name="connsiteX3" fmla="*/ 6978899 w 6987804"/>
              <a:gd name="connsiteY3" fmla="*/ 6875386 h 6878047"/>
              <a:gd name="connsiteX4" fmla="*/ 1895283 w 6987804"/>
              <a:gd name="connsiteY4" fmla="*/ 6878047 h 6878047"/>
              <a:gd name="connsiteX5" fmla="*/ 7935 w 6987804"/>
              <a:gd name="connsiteY5" fmla="*/ 2471973 h 6878047"/>
              <a:gd name="connsiteX0" fmla="*/ 11292 w 6991161"/>
              <a:gd name="connsiteY0" fmla="*/ 2471973 h 6878047"/>
              <a:gd name="connsiteX1" fmla="*/ 318377 w 6991161"/>
              <a:gd name="connsiteY1" fmla="*/ 10233 h 6878047"/>
              <a:gd name="connsiteX2" fmla="*/ 6991160 w 6991161"/>
              <a:gd name="connsiteY2" fmla="*/ 0 h 6878047"/>
              <a:gd name="connsiteX3" fmla="*/ 6982256 w 6991161"/>
              <a:gd name="connsiteY3" fmla="*/ 6875386 h 6878047"/>
              <a:gd name="connsiteX4" fmla="*/ 1898640 w 6991161"/>
              <a:gd name="connsiteY4" fmla="*/ 6878047 h 6878047"/>
              <a:gd name="connsiteX5" fmla="*/ 11292 w 6991161"/>
              <a:gd name="connsiteY5" fmla="*/ 2471973 h 6878047"/>
              <a:gd name="connsiteX0" fmla="*/ 329349 w 6674218"/>
              <a:gd name="connsiteY0" fmla="*/ 3240323 h 6878047"/>
              <a:gd name="connsiteX1" fmla="*/ 1434 w 6674218"/>
              <a:gd name="connsiteY1" fmla="*/ 10233 h 6878047"/>
              <a:gd name="connsiteX2" fmla="*/ 6674217 w 6674218"/>
              <a:gd name="connsiteY2" fmla="*/ 0 h 6878047"/>
              <a:gd name="connsiteX3" fmla="*/ 6665313 w 6674218"/>
              <a:gd name="connsiteY3" fmla="*/ 6875386 h 6878047"/>
              <a:gd name="connsiteX4" fmla="*/ 1581697 w 6674218"/>
              <a:gd name="connsiteY4" fmla="*/ 6878047 h 6878047"/>
              <a:gd name="connsiteX5" fmla="*/ 329349 w 6674218"/>
              <a:gd name="connsiteY5" fmla="*/ 3240323 h 6878047"/>
              <a:gd name="connsiteX0" fmla="*/ 14336 w 6905305"/>
              <a:gd name="connsiteY0" fmla="*/ 3227623 h 6878047"/>
              <a:gd name="connsiteX1" fmla="*/ 232521 w 6905305"/>
              <a:gd name="connsiteY1" fmla="*/ 10233 h 6878047"/>
              <a:gd name="connsiteX2" fmla="*/ 6905304 w 6905305"/>
              <a:gd name="connsiteY2" fmla="*/ 0 h 6878047"/>
              <a:gd name="connsiteX3" fmla="*/ 6896400 w 6905305"/>
              <a:gd name="connsiteY3" fmla="*/ 6875386 h 6878047"/>
              <a:gd name="connsiteX4" fmla="*/ 1812784 w 6905305"/>
              <a:gd name="connsiteY4" fmla="*/ 6878047 h 6878047"/>
              <a:gd name="connsiteX5" fmla="*/ 14336 w 6905305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76290 w 6967259"/>
              <a:gd name="connsiteY0" fmla="*/ 3227623 h 6878047"/>
              <a:gd name="connsiteX1" fmla="*/ 294475 w 6967259"/>
              <a:gd name="connsiteY1" fmla="*/ 10233 h 6878047"/>
              <a:gd name="connsiteX2" fmla="*/ 6967258 w 6967259"/>
              <a:gd name="connsiteY2" fmla="*/ 0 h 6878047"/>
              <a:gd name="connsiteX3" fmla="*/ 6958354 w 6967259"/>
              <a:gd name="connsiteY3" fmla="*/ 6875386 h 6878047"/>
              <a:gd name="connsiteX4" fmla="*/ 1874738 w 6967259"/>
              <a:gd name="connsiteY4" fmla="*/ 6878047 h 6878047"/>
              <a:gd name="connsiteX5" fmla="*/ 76290 w 6967259"/>
              <a:gd name="connsiteY5" fmla="*/ 32276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1531 w 6981550"/>
              <a:gd name="connsiteY0" fmla="*/ 3113323 h 6878047"/>
              <a:gd name="connsiteX1" fmla="*/ 308766 w 6981550"/>
              <a:gd name="connsiteY1" fmla="*/ 10233 h 6878047"/>
              <a:gd name="connsiteX2" fmla="*/ 6981549 w 6981550"/>
              <a:gd name="connsiteY2" fmla="*/ 0 h 6878047"/>
              <a:gd name="connsiteX3" fmla="*/ 6972645 w 6981550"/>
              <a:gd name="connsiteY3" fmla="*/ 6875386 h 6878047"/>
              <a:gd name="connsiteX4" fmla="*/ 1889029 w 6981550"/>
              <a:gd name="connsiteY4" fmla="*/ 6878047 h 6878047"/>
              <a:gd name="connsiteX5" fmla="*/ 71531 w 6981550"/>
              <a:gd name="connsiteY5" fmla="*/ 3113323 h 6878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81550" h="6878047">
                <a:moveTo>
                  <a:pt x="71531" y="3113323"/>
                </a:moveTo>
                <a:cubicBezTo>
                  <a:pt x="-172796" y="1581337"/>
                  <a:pt x="285261" y="42944"/>
                  <a:pt x="308766" y="10233"/>
                </a:cubicBezTo>
                <a:lnTo>
                  <a:pt x="6981549" y="0"/>
                </a:lnTo>
                <a:cubicBezTo>
                  <a:pt x="6981692" y="1755502"/>
                  <a:pt x="6972377" y="4919296"/>
                  <a:pt x="6972645" y="6875386"/>
                </a:cubicBezTo>
                <a:lnTo>
                  <a:pt x="1889029" y="6878047"/>
                </a:lnTo>
                <a:cubicBezTo>
                  <a:pt x="786187" y="5735713"/>
                  <a:pt x="315858" y="4645309"/>
                  <a:pt x="71531" y="311332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68C17999-8B6D-7948-A493-7912F2466AE5}"/>
              </a:ext>
            </a:extLst>
          </p:cNvPr>
          <p:cNvSpPr/>
          <p:nvPr userDrawn="1"/>
        </p:nvSpPr>
        <p:spPr>
          <a:xfrm>
            <a:off x="389959" y="1862418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138F8FF-0D54-9F4B-A64B-DB34B5F5FBCB}"/>
              </a:ext>
            </a:extLst>
          </p:cNvPr>
          <p:cNvSpPr/>
          <p:nvPr userDrawn="1"/>
        </p:nvSpPr>
        <p:spPr>
          <a:xfrm>
            <a:off x="389959" y="2617322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8DF3407-29AF-E340-A1C5-8066568B648D}"/>
              </a:ext>
            </a:extLst>
          </p:cNvPr>
          <p:cNvSpPr/>
          <p:nvPr userDrawn="1"/>
        </p:nvSpPr>
        <p:spPr>
          <a:xfrm>
            <a:off x="389959" y="3372226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062E5096-93AA-2743-8EB0-BFF4CBF8F87C}"/>
              </a:ext>
            </a:extLst>
          </p:cNvPr>
          <p:cNvSpPr/>
          <p:nvPr userDrawn="1"/>
        </p:nvSpPr>
        <p:spPr>
          <a:xfrm>
            <a:off x="389959" y="4127130"/>
            <a:ext cx="504264" cy="5042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 Placeholder 33">
            <a:extLst>
              <a:ext uri="{FF2B5EF4-FFF2-40B4-BE49-F238E27FC236}">
                <a16:creationId xmlns:a16="http://schemas.microsoft.com/office/drawing/2014/main" id="{FD6B5CEE-AC40-2B4D-BC52-E423FC841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56447" y="1929884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1" name="Text Placeholder 33">
            <a:extLst>
              <a:ext uri="{FF2B5EF4-FFF2-40B4-BE49-F238E27FC236}">
                <a16:creationId xmlns:a16="http://schemas.microsoft.com/office/drawing/2014/main" id="{3EC296E9-1E95-A94C-8D36-AA7FE4C2E09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56650" y="2684788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2" name="Text Placeholder 33">
            <a:extLst>
              <a:ext uri="{FF2B5EF4-FFF2-40B4-BE49-F238E27FC236}">
                <a16:creationId xmlns:a16="http://schemas.microsoft.com/office/drawing/2014/main" id="{FC49F1F6-450C-794C-A9F2-59F2F4C0FB4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56447" y="3443264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3" name="Text Placeholder 33">
            <a:extLst>
              <a:ext uri="{FF2B5EF4-FFF2-40B4-BE49-F238E27FC236}">
                <a16:creationId xmlns:a16="http://schemas.microsoft.com/office/drawing/2014/main" id="{18A59F56-985D-D14B-BEE7-29694461374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56447" y="4203342"/>
            <a:ext cx="3657600" cy="36576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457200" indent="0">
              <a:buFont typeface="Arial" panose="020B0604020202020204" pitchFamily="34" charset="0"/>
              <a:buNone/>
              <a:defRPr/>
            </a:lvl2pPr>
            <a:lvl3pPr marL="914400" indent="0">
              <a:buFont typeface="Arial" panose="020B0604020202020204" pitchFamily="34" charset="0"/>
              <a:buNone/>
              <a:defRPr/>
            </a:lvl3pPr>
            <a:lvl4pPr marL="1371600" indent="0">
              <a:buFont typeface="Arial" panose="020B0604020202020204" pitchFamily="34" charset="0"/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lvl="0"/>
            <a:r>
              <a:rPr lang="en-US"/>
              <a:t>Agenda item</a:t>
            </a:r>
          </a:p>
        </p:txBody>
      </p:sp>
      <p:sp>
        <p:nvSpPr>
          <p:cNvPr id="14" name="Text Placeholder 42">
            <a:extLst>
              <a:ext uri="{FF2B5EF4-FFF2-40B4-BE49-F238E27FC236}">
                <a16:creationId xmlns:a16="http://schemas.microsoft.com/office/drawing/2014/main" id="{E4A3203F-4828-C341-A951-5E75794DE7A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4013" y="1950104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5" name="Text Placeholder 42">
            <a:extLst>
              <a:ext uri="{FF2B5EF4-FFF2-40B4-BE49-F238E27FC236}">
                <a16:creationId xmlns:a16="http://schemas.microsoft.com/office/drawing/2014/main" id="{D62AE2DC-BBA4-C24B-ACFA-67492335C7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74013" y="2705008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6" name="Text Placeholder 42">
            <a:extLst>
              <a:ext uri="{FF2B5EF4-FFF2-40B4-BE49-F238E27FC236}">
                <a16:creationId xmlns:a16="http://schemas.microsoft.com/office/drawing/2014/main" id="{C8E1A558-9A0F-DD4C-809F-F93D99DD474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74013" y="3459912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  <p:sp>
        <p:nvSpPr>
          <p:cNvPr id="17" name="Text Placeholder 42">
            <a:extLst>
              <a:ext uri="{FF2B5EF4-FFF2-40B4-BE49-F238E27FC236}">
                <a16:creationId xmlns:a16="http://schemas.microsoft.com/office/drawing/2014/main" id="{BA4FC562-5FE9-254B-BC32-D7F5F51E8EC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74013" y="4214816"/>
            <a:ext cx="336156" cy="328893"/>
          </a:xfrm>
        </p:spPr>
        <p:txBody>
          <a:bodyPr lIns="0" tIns="0" rIns="0" bIns="0" anchor="ctr" anchorCtr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400" b="1" i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048511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7E99F-9A2A-B049-835D-F65D5A08D5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1492624"/>
            <a:ext cx="8254252" cy="2317656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Divider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14B4F-BDF2-A542-AADE-F4F5E57D2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4139733"/>
            <a:ext cx="8254252" cy="144752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4293649-45A4-064B-9DA2-25D7F200E7C8}"/>
              </a:ext>
            </a:extLst>
          </p:cNvPr>
          <p:cNvCxnSpPr>
            <a:cxnSpLocks/>
          </p:cNvCxnSpPr>
          <p:nvPr userDrawn="1"/>
        </p:nvCxnSpPr>
        <p:spPr>
          <a:xfrm>
            <a:off x="304800" y="3971643"/>
            <a:ext cx="7871357" cy="0"/>
          </a:xfrm>
          <a:prstGeom prst="line">
            <a:avLst/>
          </a:prstGeom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794A79C-1E49-7F48-B6F0-FD0C3B892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DFA3AA73-DF02-6247-B919-3CF50E950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9C0E1A18-76DF-FD4D-AC07-2656EA004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049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7E99F-9A2A-B049-835D-F65D5A08D5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800" y="1492624"/>
            <a:ext cx="7010400" cy="2317656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Divider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F14B4F-BDF2-A542-AADE-F4F5E57D28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4139733"/>
            <a:ext cx="7010400" cy="144752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4293649-45A4-064B-9DA2-25D7F200E7C8}"/>
              </a:ext>
            </a:extLst>
          </p:cNvPr>
          <p:cNvCxnSpPr>
            <a:cxnSpLocks/>
          </p:cNvCxnSpPr>
          <p:nvPr userDrawn="1"/>
        </p:nvCxnSpPr>
        <p:spPr>
          <a:xfrm>
            <a:off x="304800" y="3971643"/>
            <a:ext cx="6768353" cy="0"/>
          </a:xfrm>
          <a:prstGeom prst="line">
            <a:avLst/>
          </a:prstGeom>
          <a:ln w="95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Picture Placeholder 12">
            <a:extLst>
              <a:ext uri="{FF2B5EF4-FFF2-40B4-BE49-F238E27FC236}">
                <a16:creationId xmlns:a16="http://schemas.microsoft.com/office/drawing/2014/main" id="{6986FB41-C6AF-6449-A077-3651688BC0D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760327" y="-23957"/>
            <a:ext cx="4440582" cy="6912264"/>
          </a:xfrm>
          <a:custGeom>
            <a:avLst/>
            <a:gdLst>
              <a:gd name="connsiteX0" fmla="*/ 0 w 10334066"/>
              <a:gd name="connsiteY0" fmla="*/ 6181438 h 12362875"/>
              <a:gd name="connsiteX1" fmla="*/ 5167033 w 10334066"/>
              <a:gd name="connsiteY1" fmla="*/ 0 h 12362875"/>
              <a:gd name="connsiteX2" fmla="*/ 10334066 w 10334066"/>
              <a:gd name="connsiteY2" fmla="*/ 6181438 h 12362875"/>
              <a:gd name="connsiteX3" fmla="*/ 5167033 w 10334066"/>
              <a:gd name="connsiteY3" fmla="*/ 12362876 h 12362875"/>
              <a:gd name="connsiteX4" fmla="*/ 0 w 10334066"/>
              <a:gd name="connsiteY4" fmla="*/ 6181438 h 12362875"/>
              <a:gd name="connsiteX0" fmla="*/ 505080 w 10839146"/>
              <a:gd name="connsiteY0" fmla="*/ 6204471 h 12385909"/>
              <a:gd name="connsiteX1" fmla="*/ 780416 w 10839146"/>
              <a:gd name="connsiteY1" fmla="*/ 4180149 h 12385909"/>
              <a:gd name="connsiteX2" fmla="*/ 5672113 w 10839146"/>
              <a:gd name="connsiteY2" fmla="*/ 23033 h 12385909"/>
              <a:gd name="connsiteX3" fmla="*/ 10839146 w 10839146"/>
              <a:gd name="connsiteY3" fmla="*/ 6204471 h 12385909"/>
              <a:gd name="connsiteX4" fmla="*/ 5672113 w 10839146"/>
              <a:gd name="connsiteY4" fmla="*/ 12385909 h 12385909"/>
              <a:gd name="connsiteX5" fmla="*/ 505080 w 10839146"/>
              <a:gd name="connsiteY5" fmla="*/ 6204471 h 12385909"/>
              <a:gd name="connsiteX0" fmla="*/ 505080 w 10839146"/>
              <a:gd name="connsiteY0" fmla="*/ 6204471 h 12669611"/>
              <a:gd name="connsiteX1" fmla="*/ 780416 w 10839146"/>
              <a:gd name="connsiteY1" fmla="*/ 4180149 h 12669611"/>
              <a:gd name="connsiteX2" fmla="*/ 5672113 w 10839146"/>
              <a:gd name="connsiteY2" fmla="*/ 23033 h 12669611"/>
              <a:gd name="connsiteX3" fmla="*/ 10839146 w 10839146"/>
              <a:gd name="connsiteY3" fmla="*/ 6204471 h 12669611"/>
              <a:gd name="connsiteX4" fmla="*/ 5672113 w 10839146"/>
              <a:gd name="connsiteY4" fmla="*/ 12385909 h 12669611"/>
              <a:gd name="connsiteX5" fmla="*/ 2474934 w 10839146"/>
              <a:gd name="connsiteY5" fmla="*/ 11079712 h 12669611"/>
              <a:gd name="connsiteX6" fmla="*/ 505080 w 10839146"/>
              <a:gd name="connsiteY6" fmla="*/ 6204471 h 12669611"/>
              <a:gd name="connsiteX0" fmla="*/ 322913 w 10656979"/>
              <a:gd name="connsiteY0" fmla="*/ 6204471 h 12669611"/>
              <a:gd name="connsiteX1" fmla="*/ 598249 w 10656979"/>
              <a:gd name="connsiteY1" fmla="*/ 4180149 h 12669611"/>
              <a:gd name="connsiteX2" fmla="*/ 5489946 w 10656979"/>
              <a:gd name="connsiteY2" fmla="*/ 23033 h 12669611"/>
              <a:gd name="connsiteX3" fmla="*/ 10656979 w 10656979"/>
              <a:gd name="connsiteY3" fmla="*/ 6204471 h 12669611"/>
              <a:gd name="connsiteX4" fmla="*/ 5489946 w 10656979"/>
              <a:gd name="connsiteY4" fmla="*/ 12385909 h 12669611"/>
              <a:gd name="connsiteX5" fmla="*/ 2292767 w 10656979"/>
              <a:gd name="connsiteY5" fmla="*/ 11079712 h 12669611"/>
              <a:gd name="connsiteX6" fmla="*/ 322913 w 10656979"/>
              <a:gd name="connsiteY6" fmla="*/ 6204471 h 12669611"/>
              <a:gd name="connsiteX0" fmla="*/ 20272 w 10354338"/>
              <a:gd name="connsiteY0" fmla="*/ 6204471 h 12669611"/>
              <a:gd name="connsiteX1" fmla="*/ 295608 w 10354338"/>
              <a:gd name="connsiteY1" fmla="*/ 4180149 h 12669611"/>
              <a:gd name="connsiteX2" fmla="*/ 5187305 w 10354338"/>
              <a:gd name="connsiteY2" fmla="*/ 23033 h 12669611"/>
              <a:gd name="connsiteX3" fmla="*/ 10354338 w 10354338"/>
              <a:gd name="connsiteY3" fmla="*/ 6204471 h 12669611"/>
              <a:gd name="connsiteX4" fmla="*/ 5187305 w 10354338"/>
              <a:gd name="connsiteY4" fmla="*/ 12385909 h 12669611"/>
              <a:gd name="connsiteX5" fmla="*/ 1990126 w 10354338"/>
              <a:gd name="connsiteY5" fmla="*/ 11079712 h 12669611"/>
              <a:gd name="connsiteX6" fmla="*/ 20272 w 10354338"/>
              <a:gd name="connsiteY6" fmla="*/ 6204471 h 12669611"/>
              <a:gd name="connsiteX0" fmla="*/ 20272 w 10354338"/>
              <a:gd name="connsiteY0" fmla="*/ 6200102 h 12665242"/>
              <a:gd name="connsiteX1" fmla="*/ 295608 w 10354338"/>
              <a:gd name="connsiteY1" fmla="*/ 4175780 h 12665242"/>
              <a:gd name="connsiteX2" fmla="*/ 5187305 w 10354338"/>
              <a:gd name="connsiteY2" fmla="*/ 18664 h 12665242"/>
              <a:gd name="connsiteX3" fmla="*/ 10354338 w 10354338"/>
              <a:gd name="connsiteY3" fmla="*/ 6200102 h 12665242"/>
              <a:gd name="connsiteX4" fmla="*/ 5187305 w 10354338"/>
              <a:gd name="connsiteY4" fmla="*/ 12381540 h 12665242"/>
              <a:gd name="connsiteX5" fmla="*/ 1990126 w 10354338"/>
              <a:gd name="connsiteY5" fmla="*/ 11075343 h 12665242"/>
              <a:gd name="connsiteX6" fmla="*/ 20272 w 10354338"/>
              <a:gd name="connsiteY6" fmla="*/ 6200102 h 12665242"/>
              <a:gd name="connsiteX0" fmla="*/ 91857 w 10425923"/>
              <a:gd name="connsiteY0" fmla="*/ 6199561 h 12664701"/>
              <a:gd name="connsiteX1" fmla="*/ 373587 w 10425923"/>
              <a:gd name="connsiteY1" fmla="*/ 4200816 h 12664701"/>
              <a:gd name="connsiteX2" fmla="*/ 5258890 w 10425923"/>
              <a:gd name="connsiteY2" fmla="*/ 18123 h 12664701"/>
              <a:gd name="connsiteX3" fmla="*/ 10425923 w 10425923"/>
              <a:gd name="connsiteY3" fmla="*/ 6199561 h 12664701"/>
              <a:gd name="connsiteX4" fmla="*/ 5258890 w 10425923"/>
              <a:gd name="connsiteY4" fmla="*/ 12380999 h 12664701"/>
              <a:gd name="connsiteX5" fmla="*/ 2061711 w 10425923"/>
              <a:gd name="connsiteY5" fmla="*/ 11074802 h 12664701"/>
              <a:gd name="connsiteX6" fmla="*/ 91857 w 10425923"/>
              <a:gd name="connsiteY6" fmla="*/ 6199561 h 12664701"/>
              <a:gd name="connsiteX0" fmla="*/ 91857 w 10425923"/>
              <a:gd name="connsiteY0" fmla="*/ 6196936 h 12662076"/>
              <a:gd name="connsiteX1" fmla="*/ 373587 w 10425923"/>
              <a:gd name="connsiteY1" fmla="*/ 4198191 h 12662076"/>
              <a:gd name="connsiteX2" fmla="*/ 5258890 w 10425923"/>
              <a:gd name="connsiteY2" fmla="*/ 15498 h 12662076"/>
              <a:gd name="connsiteX3" fmla="*/ 10425923 w 10425923"/>
              <a:gd name="connsiteY3" fmla="*/ 6196936 h 12662076"/>
              <a:gd name="connsiteX4" fmla="*/ 5258890 w 10425923"/>
              <a:gd name="connsiteY4" fmla="*/ 12378374 h 12662076"/>
              <a:gd name="connsiteX5" fmla="*/ 2061711 w 10425923"/>
              <a:gd name="connsiteY5" fmla="*/ 11072177 h 12662076"/>
              <a:gd name="connsiteX6" fmla="*/ 91857 w 10425923"/>
              <a:gd name="connsiteY6" fmla="*/ 6196936 h 12662076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439382 w 10425923"/>
              <a:gd name="connsiteY2" fmla="*/ 785760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2153645 h 8618785"/>
              <a:gd name="connsiteX1" fmla="*/ 373587 w 10425923"/>
              <a:gd name="connsiteY1" fmla="*/ 154900 h 8618785"/>
              <a:gd name="connsiteX2" fmla="*/ 7081295 w 10425923"/>
              <a:gd name="connsiteY2" fmla="*/ 160542 h 8618785"/>
              <a:gd name="connsiteX3" fmla="*/ 10425923 w 10425923"/>
              <a:gd name="connsiteY3" fmla="*/ 2153645 h 8618785"/>
              <a:gd name="connsiteX4" fmla="*/ 5258890 w 10425923"/>
              <a:gd name="connsiteY4" fmla="*/ 8335083 h 8618785"/>
              <a:gd name="connsiteX5" fmla="*/ 2061711 w 10425923"/>
              <a:gd name="connsiteY5" fmla="*/ 7028886 h 8618785"/>
              <a:gd name="connsiteX6" fmla="*/ 91857 w 10425923"/>
              <a:gd name="connsiteY6" fmla="*/ 2153645 h 8618785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2496913 h 8962053"/>
              <a:gd name="connsiteX1" fmla="*/ 373587 w 10425923"/>
              <a:gd name="connsiteY1" fmla="*/ 498168 h 8962053"/>
              <a:gd name="connsiteX2" fmla="*/ 7081295 w 10425923"/>
              <a:gd name="connsiteY2" fmla="*/ 503810 h 8962053"/>
              <a:gd name="connsiteX3" fmla="*/ 10425923 w 10425923"/>
              <a:gd name="connsiteY3" fmla="*/ 2496913 h 8962053"/>
              <a:gd name="connsiteX4" fmla="*/ 5258890 w 10425923"/>
              <a:gd name="connsiteY4" fmla="*/ 8678351 h 8962053"/>
              <a:gd name="connsiteX5" fmla="*/ 2061711 w 10425923"/>
              <a:gd name="connsiteY5" fmla="*/ 7372154 h 8962053"/>
              <a:gd name="connsiteX6" fmla="*/ 91857 w 10425923"/>
              <a:gd name="connsiteY6" fmla="*/ 2496913 h 8962053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10425923"/>
              <a:gd name="connsiteY0" fmla="*/ 1998745 h 8463885"/>
              <a:gd name="connsiteX1" fmla="*/ 373587 w 10425923"/>
              <a:gd name="connsiteY1" fmla="*/ 0 h 8463885"/>
              <a:gd name="connsiteX2" fmla="*/ 7081295 w 10425923"/>
              <a:gd name="connsiteY2" fmla="*/ 5642 h 8463885"/>
              <a:gd name="connsiteX3" fmla="*/ 10425923 w 10425923"/>
              <a:gd name="connsiteY3" fmla="*/ 1998745 h 8463885"/>
              <a:gd name="connsiteX4" fmla="*/ 5258890 w 10425923"/>
              <a:gd name="connsiteY4" fmla="*/ 8180183 h 8463885"/>
              <a:gd name="connsiteX5" fmla="*/ 2061711 w 10425923"/>
              <a:gd name="connsiteY5" fmla="*/ 6873986 h 8463885"/>
              <a:gd name="connsiteX6" fmla="*/ 91857 w 10425923"/>
              <a:gd name="connsiteY6" fmla="*/ 1998745 h 8463885"/>
              <a:gd name="connsiteX0" fmla="*/ 91857 w 7208800"/>
              <a:gd name="connsiteY0" fmla="*/ 1998745 h 8427181"/>
              <a:gd name="connsiteX1" fmla="*/ 373587 w 7208800"/>
              <a:gd name="connsiteY1" fmla="*/ 0 h 8427181"/>
              <a:gd name="connsiteX2" fmla="*/ 7081295 w 7208800"/>
              <a:gd name="connsiteY2" fmla="*/ 5642 h 8427181"/>
              <a:gd name="connsiteX3" fmla="*/ 7120016 w 7208800"/>
              <a:gd name="connsiteY3" fmla="*/ 6187080 h 8427181"/>
              <a:gd name="connsiteX4" fmla="*/ 5258890 w 7208800"/>
              <a:gd name="connsiteY4" fmla="*/ 8180183 h 8427181"/>
              <a:gd name="connsiteX5" fmla="*/ 2061711 w 7208800"/>
              <a:gd name="connsiteY5" fmla="*/ 6873986 h 8427181"/>
              <a:gd name="connsiteX6" fmla="*/ 91857 w 7208800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427181"/>
              <a:gd name="connsiteX1" fmla="*/ 373587 w 7120016"/>
              <a:gd name="connsiteY1" fmla="*/ 0 h 8427181"/>
              <a:gd name="connsiteX2" fmla="*/ 7081295 w 7120016"/>
              <a:gd name="connsiteY2" fmla="*/ 5642 h 8427181"/>
              <a:gd name="connsiteX3" fmla="*/ 7120016 w 7120016"/>
              <a:gd name="connsiteY3" fmla="*/ 6187080 h 8427181"/>
              <a:gd name="connsiteX4" fmla="*/ 5258890 w 7120016"/>
              <a:gd name="connsiteY4" fmla="*/ 8180183 h 8427181"/>
              <a:gd name="connsiteX5" fmla="*/ 2061711 w 7120016"/>
              <a:gd name="connsiteY5" fmla="*/ 6873986 h 8427181"/>
              <a:gd name="connsiteX6" fmla="*/ 91857 w 7120016"/>
              <a:gd name="connsiteY6" fmla="*/ 1998745 h 8427181"/>
              <a:gd name="connsiteX0" fmla="*/ 91857 w 7120016"/>
              <a:gd name="connsiteY0" fmla="*/ 1998745 h 8199458"/>
              <a:gd name="connsiteX1" fmla="*/ 373587 w 7120016"/>
              <a:gd name="connsiteY1" fmla="*/ 0 h 8199458"/>
              <a:gd name="connsiteX2" fmla="*/ 7081295 w 7120016"/>
              <a:gd name="connsiteY2" fmla="*/ 5642 h 8199458"/>
              <a:gd name="connsiteX3" fmla="*/ 7120016 w 7120016"/>
              <a:gd name="connsiteY3" fmla="*/ 6187080 h 8199458"/>
              <a:gd name="connsiteX4" fmla="*/ 5258890 w 7120016"/>
              <a:gd name="connsiteY4" fmla="*/ 8180183 h 8199458"/>
              <a:gd name="connsiteX5" fmla="*/ 2061711 w 7120016"/>
              <a:gd name="connsiteY5" fmla="*/ 6873986 h 8199458"/>
              <a:gd name="connsiteX6" fmla="*/ 91857 w 7120016"/>
              <a:gd name="connsiteY6" fmla="*/ 1998745 h 8199458"/>
              <a:gd name="connsiteX0" fmla="*/ 91857 w 7120016"/>
              <a:gd name="connsiteY0" fmla="*/ 1998745 h 7265239"/>
              <a:gd name="connsiteX1" fmla="*/ 373587 w 7120016"/>
              <a:gd name="connsiteY1" fmla="*/ 0 h 7265239"/>
              <a:gd name="connsiteX2" fmla="*/ 7081295 w 7120016"/>
              <a:gd name="connsiteY2" fmla="*/ 5642 h 7265239"/>
              <a:gd name="connsiteX3" fmla="*/ 7120016 w 7120016"/>
              <a:gd name="connsiteY3" fmla="*/ 6187080 h 7265239"/>
              <a:gd name="connsiteX4" fmla="*/ 2061711 w 7120016"/>
              <a:gd name="connsiteY4" fmla="*/ 6873986 h 7265239"/>
              <a:gd name="connsiteX5" fmla="*/ 91857 w 7120016"/>
              <a:gd name="connsiteY5" fmla="*/ 1998745 h 7265239"/>
              <a:gd name="connsiteX0" fmla="*/ 91857 w 7120016"/>
              <a:gd name="connsiteY0" fmla="*/ 1998745 h 6905724"/>
              <a:gd name="connsiteX1" fmla="*/ 373587 w 7120016"/>
              <a:gd name="connsiteY1" fmla="*/ 0 h 6905724"/>
              <a:gd name="connsiteX2" fmla="*/ 7081295 w 7120016"/>
              <a:gd name="connsiteY2" fmla="*/ 5642 h 6905724"/>
              <a:gd name="connsiteX3" fmla="*/ 7120016 w 7120016"/>
              <a:gd name="connsiteY3" fmla="*/ 6187080 h 6905724"/>
              <a:gd name="connsiteX4" fmla="*/ 2061711 w 7120016"/>
              <a:gd name="connsiteY4" fmla="*/ 6873986 h 6905724"/>
              <a:gd name="connsiteX5" fmla="*/ 91857 w 7120016"/>
              <a:gd name="connsiteY5" fmla="*/ 1998745 h 6905724"/>
              <a:gd name="connsiteX0" fmla="*/ 91857 w 7120016"/>
              <a:gd name="connsiteY0" fmla="*/ 1998745 h 6962211"/>
              <a:gd name="connsiteX1" fmla="*/ 373587 w 7120016"/>
              <a:gd name="connsiteY1" fmla="*/ 0 h 6962211"/>
              <a:gd name="connsiteX2" fmla="*/ 7081295 w 7120016"/>
              <a:gd name="connsiteY2" fmla="*/ 5642 h 6962211"/>
              <a:gd name="connsiteX3" fmla="*/ 7120016 w 7120016"/>
              <a:gd name="connsiteY3" fmla="*/ 6187080 h 6962211"/>
              <a:gd name="connsiteX4" fmla="*/ 2061711 w 7120016"/>
              <a:gd name="connsiteY4" fmla="*/ 6873986 h 6962211"/>
              <a:gd name="connsiteX5" fmla="*/ 91857 w 7120016"/>
              <a:gd name="connsiteY5" fmla="*/ 1998745 h 6962211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7379564"/>
              <a:gd name="connsiteX1" fmla="*/ 373587 w 7088044"/>
              <a:gd name="connsiteY1" fmla="*/ 0 h 7379564"/>
              <a:gd name="connsiteX2" fmla="*/ 7081295 w 7088044"/>
              <a:gd name="connsiteY2" fmla="*/ 5642 h 7379564"/>
              <a:gd name="connsiteX3" fmla="*/ 7088044 w 7088044"/>
              <a:gd name="connsiteY3" fmla="*/ 6871281 h 7379564"/>
              <a:gd name="connsiteX4" fmla="*/ 2061711 w 7088044"/>
              <a:gd name="connsiteY4" fmla="*/ 6873986 h 7379564"/>
              <a:gd name="connsiteX5" fmla="*/ 91857 w 7088044"/>
              <a:gd name="connsiteY5" fmla="*/ 1998745 h 7379564"/>
              <a:gd name="connsiteX0" fmla="*/ 91857 w 7088044"/>
              <a:gd name="connsiteY0" fmla="*/ 1998745 h 6873986"/>
              <a:gd name="connsiteX1" fmla="*/ 373587 w 7088044"/>
              <a:gd name="connsiteY1" fmla="*/ 0 h 6873986"/>
              <a:gd name="connsiteX2" fmla="*/ 7081295 w 7088044"/>
              <a:gd name="connsiteY2" fmla="*/ 5642 h 6873986"/>
              <a:gd name="connsiteX3" fmla="*/ 7088044 w 7088044"/>
              <a:gd name="connsiteY3" fmla="*/ 6871281 h 6873986"/>
              <a:gd name="connsiteX4" fmla="*/ 2061711 w 7088044"/>
              <a:gd name="connsiteY4" fmla="*/ 6873986 h 6873986"/>
              <a:gd name="connsiteX5" fmla="*/ 91857 w 7088044"/>
              <a:gd name="connsiteY5" fmla="*/ 1998745 h 6873986"/>
              <a:gd name="connsiteX0" fmla="*/ 91857 w 7088044"/>
              <a:gd name="connsiteY0" fmla="*/ 1998745 h 6887912"/>
              <a:gd name="connsiteX1" fmla="*/ 373587 w 7088044"/>
              <a:gd name="connsiteY1" fmla="*/ 0 h 6887912"/>
              <a:gd name="connsiteX2" fmla="*/ 7081295 w 7088044"/>
              <a:gd name="connsiteY2" fmla="*/ 5642 h 6887912"/>
              <a:gd name="connsiteX3" fmla="*/ 7088044 w 7088044"/>
              <a:gd name="connsiteY3" fmla="*/ 6871281 h 6887912"/>
              <a:gd name="connsiteX4" fmla="*/ 2061711 w 7088044"/>
              <a:gd name="connsiteY4" fmla="*/ 6873986 h 6887912"/>
              <a:gd name="connsiteX5" fmla="*/ 91857 w 7088044"/>
              <a:gd name="connsiteY5" fmla="*/ 1998745 h 6887912"/>
              <a:gd name="connsiteX0" fmla="*/ 92735 w 7088922"/>
              <a:gd name="connsiteY0" fmla="*/ 1998745 h 6899564"/>
              <a:gd name="connsiteX1" fmla="*/ 374465 w 7088922"/>
              <a:gd name="connsiteY1" fmla="*/ 0 h 6899564"/>
              <a:gd name="connsiteX2" fmla="*/ 7082173 w 7088922"/>
              <a:gd name="connsiteY2" fmla="*/ 5642 h 6899564"/>
              <a:gd name="connsiteX3" fmla="*/ 7088922 w 7088922"/>
              <a:gd name="connsiteY3" fmla="*/ 6871281 h 6899564"/>
              <a:gd name="connsiteX4" fmla="*/ 2075378 w 7088922"/>
              <a:gd name="connsiteY4" fmla="*/ 6899564 h 6899564"/>
              <a:gd name="connsiteX5" fmla="*/ 92735 w 7088922"/>
              <a:gd name="connsiteY5" fmla="*/ 1998745 h 6899564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92735 w 7120894"/>
              <a:gd name="connsiteY0" fmla="*/ 1998745 h 6918430"/>
              <a:gd name="connsiteX1" fmla="*/ 374465 w 7120894"/>
              <a:gd name="connsiteY1" fmla="*/ 0 h 6918430"/>
              <a:gd name="connsiteX2" fmla="*/ 7082173 w 7120894"/>
              <a:gd name="connsiteY2" fmla="*/ 5642 h 6918430"/>
              <a:gd name="connsiteX3" fmla="*/ 7120894 w 7120894"/>
              <a:gd name="connsiteY3" fmla="*/ 6903253 h 6918430"/>
              <a:gd name="connsiteX4" fmla="*/ 2075378 w 7120894"/>
              <a:gd name="connsiteY4" fmla="*/ 6899564 h 6918430"/>
              <a:gd name="connsiteX5" fmla="*/ 92735 w 7120894"/>
              <a:gd name="connsiteY5" fmla="*/ 1998745 h 6918430"/>
              <a:gd name="connsiteX0" fmla="*/ 32648 w 7060807"/>
              <a:gd name="connsiteY0" fmla="*/ 1998745 h 6918430"/>
              <a:gd name="connsiteX1" fmla="*/ 314378 w 7060807"/>
              <a:gd name="connsiteY1" fmla="*/ 0 h 6918430"/>
              <a:gd name="connsiteX2" fmla="*/ 7022086 w 7060807"/>
              <a:gd name="connsiteY2" fmla="*/ 5642 h 6918430"/>
              <a:gd name="connsiteX3" fmla="*/ 7060807 w 7060807"/>
              <a:gd name="connsiteY3" fmla="*/ 6903253 h 6918430"/>
              <a:gd name="connsiteX4" fmla="*/ 2015291 w 7060807"/>
              <a:gd name="connsiteY4" fmla="*/ 6899564 h 6918430"/>
              <a:gd name="connsiteX5" fmla="*/ 32648 w 7060807"/>
              <a:gd name="connsiteY5" fmla="*/ 1998745 h 6918430"/>
              <a:gd name="connsiteX0" fmla="*/ 30373 w 7058532"/>
              <a:gd name="connsiteY0" fmla="*/ 1998745 h 6918430"/>
              <a:gd name="connsiteX1" fmla="*/ 312103 w 7058532"/>
              <a:gd name="connsiteY1" fmla="*/ 0 h 6918430"/>
              <a:gd name="connsiteX2" fmla="*/ 7019811 w 7058532"/>
              <a:gd name="connsiteY2" fmla="*/ 5642 h 6918430"/>
              <a:gd name="connsiteX3" fmla="*/ 7058532 w 7058532"/>
              <a:gd name="connsiteY3" fmla="*/ 6903253 h 6918430"/>
              <a:gd name="connsiteX4" fmla="*/ 2013016 w 7058532"/>
              <a:gd name="connsiteY4" fmla="*/ 6899564 h 6918430"/>
              <a:gd name="connsiteX5" fmla="*/ 30373 w 7058532"/>
              <a:gd name="connsiteY5" fmla="*/ 1998745 h 6918430"/>
              <a:gd name="connsiteX0" fmla="*/ 33991 w 7062150"/>
              <a:gd name="connsiteY0" fmla="*/ 1998745 h 6918430"/>
              <a:gd name="connsiteX1" fmla="*/ 315721 w 7062150"/>
              <a:gd name="connsiteY1" fmla="*/ 0 h 6918430"/>
              <a:gd name="connsiteX2" fmla="*/ 7023429 w 7062150"/>
              <a:gd name="connsiteY2" fmla="*/ 5642 h 6918430"/>
              <a:gd name="connsiteX3" fmla="*/ 7062150 w 7062150"/>
              <a:gd name="connsiteY3" fmla="*/ 6903253 h 6918430"/>
              <a:gd name="connsiteX4" fmla="*/ 2016634 w 7062150"/>
              <a:gd name="connsiteY4" fmla="*/ 6899564 h 6918430"/>
              <a:gd name="connsiteX5" fmla="*/ 33991 w 7062150"/>
              <a:gd name="connsiteY5" fmla="*/ 1998745 h 6918430"/>
              <a:gd name="connsiteX0" fmla="*/ 38845 w 7067004"/>
              <a:gd name="connsiteY0" fmla="*/ 1998745 h 6918430"/>
              <a:gd name="connsiteX1" fmla="*/ 320575 w 7067004"/>
              <a:gd name="connsiteY1" fmla="*/ 0 h 6918430"/>
              <a:gd name="connsiteX2" fmla="*/ 7028283 w 7067004"/>
              <a:gd name="connsiteY2" fmla="*/ 5642 h 6918430"/>
              <a:gd name="connsiteX3" fmla="*/ 7067004 w 7067004"/>
              <a:gd name="connsiteY3" fmla="*/ 6903253 h 6918430"/>
              <a:gd name="connsiteX4" fmla="*/ 2021488 w 7067004"/>
              <a:gd name="connsiteY4" fmla="*/ 6899564 h 6918430"/>
              <a:gd name="connsiteX5" fmla="*/ 38845 w 7067004"/>
              <a:gd name="connsiteY5" fmla="*/ 1998745 h 6918430"/>
              <a:gd name="connsiteX0" fmla="*/ 28598 w 7056757"/>
              <a:gd name="connsiteY0" fmla="*/ 1998745 h 6918430"/>
              <a:gd name="connsiteX1" fmla="*/ 310328 w 7056757"/>
              <a:gd name="connsiteY1" fmla="*/ 0 h 6918430"/>
              <a:gd name="connsiteX2" fmla="*/ 7018036 w 7056757"/>
              <a:gd name="connsiteY2" fmla="*/ 5642 h 6918430"/>
              <a:gd name="connsiteX3" fmla="*/ 7056757 w 7056757"/>
              <a:gd name="connsiteY3" fmla="*/ 6903253 h 6918430"/>
              <a:gd name="connsiteX4" fmla="*/ 2011241 w 7056757"/>
              <a:gd name="connsiteY4" fmla="*/ 6899564 h 6918430"/>
              <a:gd name="connsiteX5" fmla="*/ 28598 w 7056757"/>
              <a:gd name="connsiteY5" fmla="*/ 1998745 h 6918430"/>
              <a:gd name="connsiteX0" fmla="*/ 28976 w 7050740"/>
              <a:gd name="connsiteY0" fmla="*/ 2376015 h 6918430"/>
              <a:gd name="connsiteX1" fmla="*/ 304311 w 7050740"/>
              <a:gd name="connsiteY1" fmla="*/ 0 h 6918430"/>
              <a:gd name="connsiteX2" fmla="*/ 7012019 w 7050740"/>
              <a:gd name="connsiteY2" fmla="*/ 5642 h 6918430"/>
              <a:gd name="connsiteX3" fmla="*/ 7050740 w 7050740"/>
              <a:gd name="connsiteY3" fmla="*/ 6903253 h 6918430"/>
              <a:gd name="connsiteX4" fmla="*/ 2005224 w 7050740"/>
              <a:gd name="connsiteY4" fmla="*/ 6899564 h 6918430"/>
              <a:gd name="connsiteX5" fmla="*/ 28976 w 7050740"/>
              <a:gd name="connsiteY5" fmla="*/ 2376015 h 6918430"/>
              <a:gd name="connsiteX0" fmla="*/ 48756 w 7070520"/>
              <a:gd name="connsiteY0" fmla="*/ 2376015 h 6918430"/>
              <a:gd name="connsiteX1" fmla="*/ 324091 w 7070520"/>
              <a:gd name="connsiteY1" fmla="*/ 0 h 6918430"/>
              <a:gd name="connsiteX2" fmla="*/ 7031799 w 7070520"/>
              <a:gd name="connsiteY2" fmla="*/ 5642 h 6918430"/>
              <a:gd name="connsiteX3" fmla="*/ 7070520 w 7070520"/>
              <a:gd name="connsiteY3" fmla="*/ 6903253 h 6918430"/>
              <a:gd name="connsiteX4" fmla="*/ 2025004 w 7070520"/>
              <a:gd name="connsiteY4" fmla="*/ 6899564 h 6918430"/>
              <a:gd name="connsiteX5" fmla="*/ 48756 w 7070520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1410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52825"/>
              <a:gd name="connsiteY0" fmla="*/ 2376015 h 6918430"/>
              <a:gd name="connsiteX1" fmla="*/ 306396 w 7052825"/>
              <a:gd name="connsiteY1" fmla="*/ 0 h 6918430"/>
              <a:gd name="connsiteX2" fmla="*/ 7045854 w 7052825"/>
              <a:gd name="connsiteY2" fmla="*/ 5642 h 6918430"/>
              <a:gd name="connsiteX3" fmla="*/ 7052825 w 7052825"/>
              <a:gd name="connsiteY3" fmla="*/ 6903253 h 6918430"/>
              <a:gd name="connsiteX4" fmla="*/ 2007309 w 7052825"/>
              <a:gd name="connsiteY4" fmla="*/ 6899564 h 6918430"/>
              <a:gd name="connsiteX5" fmla="*/ 31061 w 7052825"/>
              <a:gd name="connsiteY5" fmla="*/ 2376015 h 6918430"/>
              <a:gd name="connsiteX0" fmla="*/ 31061 w 7061695"/>
              <a:gd name="connsiteY0" fmla="*/ 2383073 h 6925488"/>
              <a:gd name="connsiteX1" fmla="*/ 306396 w 7061695"/>
              <a:gd name="connsiteY1" fmla="*/ 7058 h 6925488"/>
              <a:gd name="connsiteX2" fmla="*/ 7058554 w 7061695"/>
              <a:gd name="connsiteY2" fmla="*/ 0 h 6925488"/>
              <a:gd name="connsiteX3" fmla="*/ 7052825 w 7061695"/>
              <a:gd name="connsiteY3" fmla="*/ 6910311 h 6925488"/>
              <a:gd name="connsiteX4" fmla="*/ 2007309 w 7061695"/>
              <a:gd name="connsiteY4" fmla="*/ 6906622 h 6925488"/>
              <a:gd name="connsiteX5" fmla="*/ 31061 w 7061695"/>
              <a:gd name="connsiteY5" fmla="*/ 2383073 h 6925488"/>
              <a:gd name="connsiteX0" fmla="*/ 31061 w 7058554"/>
              <a:gd name="connsiteY0" fmla="*/ 2383073 h 6925488"/>
              <a:gd name="connsiteX1" fmla="*/ 306396 w 7058554"/>
              <a:gd name="connsiteY1" fmla="*/ 7058 h 6925488"/>
              <a:gd name="connsiteX2" fmla="*/ 7058554 w 7058554"/>
              <a:gd name="connsiteY2" fmla="*/ 0 h 6925488"/>
              <a:gd name="connsiteX3" fmla="*/ 7052825 w 7058554"/>
              <a:gd name="connsiteY3" fmla="*/ 6910311 h 6925488"/>
              <a:gd name="connsiteX4" fmla="*/ 2007309 w 7058554"/>
              <a:gd name="connsiteY4" fmla="*/ 6906622 h 6925488"/>
              <a:gd name="connsiteX5" fmla="*/ 31061 w 7058554"/>
              <a:gd name="connsiteY5" fmla="*/ 2383073 h 6925488"/>
              <a:gd name="connsiteX0" fmla="*/ 31061 w 7059643"/>
              <a:gd name="connsiteY0" fmla="*/ 2383073 h 6925488"/>
              <a:gd name="connsiteX1" fmla="*/ 306396 w 7059643"/>
              <a:gd name="connsiteY1" fmla="*/ 7058 h 6925488"/>
              <a:gd name="connsiteX2" fmla="*/ 7058554 w 7059643"/>
              <a:gd name="connsiteY2" fmla="*/ 0 h 6925488"/>
              <a:gd name="connsiteX3" fmla="*/ 7052825 w 7059643"/>
              <a:gd name="connsiteY3" fmla="*/ 6910311 h 6925488"/>
              <a:gd name="connsiteX4" fmla="*/ 2007309 w 7059643"/>
              <a:gd name="connsiteY4" fmla="*/ 6906622 h 6925488"/>
              <a:gd name="connsiteX5" fmla="*/ 31061 w 7059643"/>
              <a:gd name="connsiteY5" fmla="*/ 2383073 h 6925488"/>
              <a:gd name="connsiteX0" fmla="*/ 31061 w 7058709"/>
              <a:gd name="connsiteY0" fmla="*/ 2383073 h 6925488"/>
              <a:gd name="connsiteX1" fmla="*/ 306396 w 7058709"/>
              <a:gd name="connsiteY1" fmla="*/ 7058 h 6925488"/>
              <a:gd name="connsiteX2" fmla="*/ 7058554 w 7058709"/>
              <a:gd name="connsiteY2" fmla="*/ 0 h 6925488"/>
              <a:gd name="connsiteX3" fmla="*/ 7052825 w 7058709"/>
              <a:gd name="connsiteY3" fmla="*/ 6910311 h 6925488"/>
              <a:gd name="connsiteX4" fmla="*/ 2007309 w 7058709"/>
              <a:gd name="connsiteY4" fmla="*/ 6906622 h 6925488"/>
              <a:gd name="connsiteX5" fmla="*/ 31061 w 7058709"/>
              <a:gd name="connsiteY5" fmla="*/ 2383073 h 6925488"/>
              <a:gd name="connsiteX0" fmla="*/ 31061 w 7058645"/>
              <a:gd name="connsiteY0" fmla="*/ 2383073 h 6906622"/>
              <a:gd name="connsiteX1" fmla="*/ 306396 w 7058645"/>
              <a:gd name="connsiteY1" fmla="*/ 7058 h 6906622"/>
              <a:gd name="connsiteX2" fmla="*/ 7058554 w 7058645"/>
              <a:gd name="connsiteY2" fmla="*/ 0 h 6906622"/>
              <a:gd name="connsiteX3" fmla="*/ 6909950 w 7058645"/>
              <a:gd name="connsiteY3" fmla="*/ 6859511 h 6906622"/>
              <a:gd name="connsiteX4" fmla="*/ 2007309 w 7058645"/>
              <a:gd name="connsiteY4" fmla="*/ 6906622 h 6906622"/>
              <a:gd name="connsiteX5" fmla="*/ 31061 w 705864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83073 h 6906622"/>
              <a:gd name="connsiteX1" fmla="*/ 306396 w 7065525"/>
              <a:gd name="connsiteY1" fmla="*/ 7058 h 6906622"/>
              <a:gd name="connsiteX2" fmla="*/ 7058554 w 7065525"/>
              <a:gd name="connsiteY2" fmla="*/ 0 h 6906622"/>
              <a:gd name="connsiteX3" fmla="*/ 7065525 w 7065525"/>
              <a:gd name="connsiteY3" fmla="*/ 6872211 h 6906622"/>
              <a:gd name="connsiteX4" fmla="*/ 2007309 w 7065525"/>
              <a:gd name="connsiteY4" fmla="*/ 6906622 h 6906622"/>
              <a:gd name="connsiteX5" fmla="*/ 31061 w 7065525"/>
              <a:gd name="connsiteY5" fmla="*/ 2383073 h 6906622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6810904 w 7065525"/>
              <a:gd name="connsiteY2" fmla="*/ 913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972"/>
              <a:gd name="connsiteY0" fmla="*/ 2376015 h 6899564"/>
              <a:gd name="connsiteX1" fmla="*/ 306396 w 7065972"/>
              <a:gd name="connsiteY1" fmla="*/ 0 h 6899564"/>
              <a:gd name="connsiteX2" fmla="*/ 7061729 w 7065972"/>
              <a:gd name="connsiteY2" fmla="*/ 2467 h 6899564"/>
              <a:gd name="connsiteX3" fmla="*/ 7065525 w 7065972"/>
              <a:gd name="connsiteY3" fmla="*/ 6865153 h 6899564"/>
              <a:gd name="connsiteX4" fmla="*/ 2007309 w 7065972"/>
              <a:gd name="connsiteY4" fmla="*/ 6899564 h 6899564"/>
              <a:gd name="connsiteX5" fmla="*/ 31061 w 7065972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31061 w 7065525"/>
              <a:gd name="connsiteY0" fmla="*/ 2376015 h 6899564"/>
              <a:gd name="connsiteX1" fmla="*/ 306396 w 7065525"/>
              <a:gd name="connsiteY1" fmla="*/ 0 h 6899564"/>
              <a:gd name="connsiteX2" fmla="*/ 7061729 w 7065525"/>
              <a:gd name="connsiteY2" fmla="*/ 2467 h 6899564"/>
              <a:gd name="connsiteX3" fmla="*/ 7065525 w 7065525"/>
              <a:gd name="connsiteY3" fmla="*/ 6865153 h 6899564"/>
              <a:gd name="connsiteX4" fmla="*/ 2007309 w 7065525"/>
              <a:gd name="connsiteY4" fmla="*/ 6899564 h 6899564"/>
              <a:gd name="connsiteX5" fmla="*/ 31061 w 7065525"/>
              <a:gd name="connsiteY5" fmla="*/ 2376015 h 6899564"/>
              <a:gd name="connsiteX0" fmla="*/ 87590 w 7122054"/>
              <a:gd name="connsiteY0" fmla="*/ 2376015 h 6882603"/>
              <a:gd name="connsiteX1" fmla="*/ 362925 w 7122054"/>
              <a:gd name="connsiteY1" fmla="*/ 0 h 6882603"/>
              <a:gd name="connsiteX2" fmla="*/ 7118258 w 7122054"/>
              <a:gd name="connsiteY2" fmla="*/ 2467 h 6882603"/>
              <a:gd name="connsiteX3" fmla="*/ 7122054 w 7122054"/>
              <a:gd name="connsiteY3" fmla="*/ 6865153 h 6882603"/>
              <a:gd name="connsiteX4" fmla="*/ 2140038 w 7122054"/>
              <a:gd name="connsiteY4" fmla="*/ 6870989 h 6882603"/>
              <a:gd name="connsiteX5" fmla="*/ 87590 w 7122054"/>
              <a:gd name="connsiteY5" fmla="*/ 2376015 h 6882603"/>
              <a:gd name="connsiteX0" fmla="*/ 87590 w 7122054"/>
              <a:gd name="connsiteY0" fmla="*/ 2376015 h 6917502"/>
              <a:gd name="connsiteX1" fmla="*/ 362925 w 7122054"/>
              <a:gd name="connsiteY1" fmla="*/ 0 h 6917502"/>
              <a:gd name="connsiteX2" fmla="*/ 7118258 w 7122054"/>
              <a:gd name="connsiteY2" fmla="*/ 2467 h 6917502"/>
              <a:gd name="connsiteX3" fmla="*/ 7122054 w 7122054"/>
              <a:gd name="connsiteY3" fmla="*/ 6865153 h 6917502"/>
              <a:gd name="connsiteX4" fmla="*/ 2140038 w 7122054"/>
              <a:gd name="connsiteY4" fmla="*/ 6870989 h 6917502"/>
              <a:gd name="connsiteX5" fmla="*/ 87590 w 7122054"/>
              <a:gd name="connsiteY5" fmla="*/ 2376015 h 6917502"/>
              <a:gd name="connsiteX0" fmla="*/ 87590 w 7122054"/>
              <a:gd name="connsiteY0" fmla="*/ 2376015 h 6885965"/>
              <a:gd name="connsiteX1" fmla="*/ 362925 w 7122054"/>
              <a:gd name="connsiteY1" fmla="*/ 0 h 6885965"/>
              <a:gd name="connsiteX2" fmla="*/ 7118258 w 7122054"/>
              <a:gd name="connsiteY2" fmla="*/ 2467 h 6885965"/>
              <a:gd name="connsiteX3" fmla="*/ 7122054 w 7122054"/>
              <a:gd name="connsiteY3" fmla="*/ 6865153 h 6885965"/>
              <a:gd name="connsiteX4" fmla="*/ 2140038 w 7122054"/>
              <a:gd name="connsiteY4" fmla="*/ 6870989 h 6885965"/>
              <a:gd name="connsiteX5" fmla="*/ 87590 w 7122054"/>
              <a:gd name="connsiteY5" fmla="*/ 2376015 h 6885965"/>
              <a:gd name="connsiteX0" fmla="*/ 87590 w 7122054"/>
              <a:gd name="connsiteY0" fmla="*/ 2376015 h 6871260"/>
              <a:gd name="connsiteX1" fmla="*/ 362925 w 7122054"/>
              <a:gd name="connsiteY1" fmla="*/ 0 h 6871260"/>
              <a:gd name="connsiteX2" fmla="*/ 7118258 w 7122054"/>
              <a:gd name="connsiteY2" fmla="*/ 2467 h 6871260"/>
              <a:gd name="connsiteX3" fmla="*/ 7122054 w 7122054"/>
              <a:gd name="connsiteY3" fmla="*/ 6865153 h 6871260"/>
              <a:gd name="connsiteX4" fmla="*/ 2140038 w 7122054"/>
              <a:gd name="connsiteY4" fmla="*/ 6870989 h 6871260"/>
              <a:gd name="connsiteX5" fmla="*/ 87590 w 7122054"/>
              <a:gd name="connsiteY5" fmla="*/ 2376015 h 6871260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18258 w 7122054"/>
              <a:gd name="connsiteY2" fmla="*/ 246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22054"/>
              <a:gd name="connsiteY0" fmla="*/ 2376015 h 6870989"/>
              <a:gd name="connsiteX1" fmla="*/ 362925 w 7122054"/>
              <a:gd name="connsiteY1" fmla="*/ 0 h 6870989"/>
              <a:gd name="connsiteX2" fmla="*/ 7105558 w 7122054"/>
              <a:gd name="connsiteY2" fmla="*/ 59617 h 6870989"/>
              <a:gd name="connsiteX3" fmla="*/ 7122054 w 7122054"/>
              <a:gd name="connsiteY3" fmla="*/ 6865153 h 6870989"/>
              <a:gd name="connsiteX4" fmla="*/ 2140038 w 7122054"/>
              <a:gd name="connsiteY4" fmla="*/ 6870989 h 6870989"/>
              <a:gd name="connsiteX5" fmla="*/ 87590 w 7122054"/>
              <a:gd name="connsiteY5" fmla="*/ 2376015 h 6870989"/>
              <a:gd name="connsiteX0" fmla="*/ 87590 w 7130959"/>
              <a:gd name="connsiteY0" fmla="*/ 2386248 h 6881222"/>
              <a:gd name="connsiteX1" fmla="*/ 362925 w 7130959"/>
              <a:gd name="connsiteY1" fmla="*/ 10233 h 6881222"/>
              <a:gd name="connsiteX2" fmla="*/ 7130958 w 7130959"/>
              <a:gd name="connsiteY2" fmla="*/ 0 h 6881222"/>
              <a:gd name="connsiteX3" fmla="*/ 7122054 w 7130959"/>
              <a:gd name="connsiteY3" fmla="*/ 6875386 h 6881222"/>
              <a:gd name="connsiteX4" fmla="*/ 2140038 w 7130959"/>
              <a:gd name="connsiteY4" fmla="*/ 6881222 h 6881222"/>
              <a:gd name="connsiteX5" fmla="*/ 87590 w 7130959"/>
              <a:gd name="connsiteY5" fmla="*/ 2386248 h 6881222"/>
              <a:gd name="connsiteX0" fmla="*/ 71963 w 7115332"/>
              <a:gd name="connsiteY0" fmla="*/ 2386248 h 6881222"/>
              <a:gd name="connsiteX1" fmla="*/ 442548 w 7115332"/>
              <a:gd name="connsiteY1" fmla="*/ 10233 h 6881222"/>
              <a:gd name="connsiteX2" fmla="*/ 7115331 w 7115332"/>
              <a:gd name="connsiteY2" fmla="*/ 0 h 6881222"/>
              <a:gd name="connsiteX3" fmla="*/ 7106427 w 7115332"/>
              <a:gd name="connsiteY3" fmla="*/ 6875386 h 6881222"/>
              <a:gd name="connsiteX4" fmla="*/ 2124411 w 7115332"/>
              <a:gd name="connsiteY4" fmla="*/ 6881222 h 6881222"/>
              <a:gd name="connsiteX5" fmla="*/ 71963 w 7115332"/>
              <a:gd name="connsiteY5" fmla="*/ 2386248 h 6881222"/>
              <a:gd name="connsiteX0" fmla="*/ 103273 w 6895817"/>
              <a:gd name="connsiteY0" fmla="*/ 2408473 h 6881222"/>
              <a:gd name="connsiteX1" fmla="*/ 223033 w 6895817"/>
              <a:gd name="connsiteY1" fmla="*/ 10233 h 6881222"/>
              <a:gd name="connsiteX2" fmla="*/ 6895816 w 6895817"/>
              <a:gd name="connsiteY2" fmla="*/ 0 h 6881222"/>
              <a:gd name="connsiteX3" fmla="*/ 6886912 w 6895817"/>
              <a:gd name="connsiteY3" fmla="*/ 6875386 h 6881222"/>
              <a:gd name="connsiteX4" fmla="*/ 1904896 w 6895817"/>
              <a:gd name="connsiteY4" fmla="*/ 6881222 h 6881222"/>
              <a:gd name="connsiteX5" fmla="*/ 103273 w 6895817"/>
              <a:gd name="connsiteY5" fmla="*/ 2408473 h 6881222"/>
              <a:gd name="connsiteX0" fmla="*/ 77964 w 7057833"/>
              <a:gd name="connsiteY0" fmla="*/ 2471973 h 6881222"/>
              <a:gd name="connsiteX1" fmla="*/ 385049 w 7057833"/>
              <a:gd name="connsiteY1" fmla="*/ 10233 h 6881222"/>
              <a:gd name="connsiteX2" fmla="*/ 7057832 w 7057833"/>
              <a:gd name="connsiteY2" fmla="*/ 0 h 6881222"/>
              <a:gd name="connsiteX3" fmla="*/ 7048928 w 7057833"/>
              <a:gd name="connsiteY3" fmla="*/ 6875386 h 6881222"/>
              <a:gd name="connsiteX4" fmla="*/ 2066912 w 7057833"/>
              <a:gd name="connsiteY4" fmla="*/ 6881222 h 6881222"/>
              <a:gd name="connsiteX5" fmla="*/ 77964 w 7057833"/>
              <a:gd name="connsiteY5" fmla="*/ 2471973 h 6881222"/>
              <a:gd name="connsiteX0" fmla="*/ 71532 w 7051401"/>
              <a:gd name="connsiteY0" fmla="*/ 2471973 h 6878047"/>
              <a:gd name="connsiteX1" fmla="*/ 378617 w 7051401"/>
              <a:gd name="connsiteY1" fmla="*/ 10233 h 6878047"/>
              <a:gd name="connsiteX2" fmla="*/ 7051400 w 7051401"/>
              <a:gd name="connsiteY2" fmla="*/ 0 h 6878047"/>
              <a:gd name="connsiteX3" fmla="*/ 7042496 w 7051401"/>
              <a:gd name="connsiteY3" fmla="*/ 6875386 h 6878047"/>
              <a:gd name="connsiteX4" fmla="*/ 1958880 w 7051401"/>
              <a:gd name="connsiteY4" fmla="*/ 6878047 h 6878047"/>
              <a:gd name="connsiteX5" fmla="*/ 71532 w 7051401"/>
              <a:gd name="connsiteY5" fmla="*/ 2471973 h 6878047"/>
              <a:gd name="connsiteX0" fmla="*/ 7935 w 6987804"/>
              <a:gd name="connsiteY0" fmla="*/ 2471973 h 6878047"/>
              <a:gd name="connsiteX1" fmla="*/ 315020 w 6987804"/>
              <a:gd name="connsiteY1" fmla="*/ 10233 h 6878047"/>
              <a:gd name="connsiteX2" fmla="*/ 6987803 w 6987804"/>
              <a:gd name="connsiteY2" fmla="*/ 0 h 6878047"/>
              <a:gd name="connsiteX3" fmla="*/ 6978899 w 6987804"/>
              <a:gd name="connsiteY3" fmla="*/ 6875386 h 6878047"/>
              <a:gd name="connsiteX4" fmla="*/ 1895283 w 6987804"/>
              <a:gd name="connsiteY4" fmla="*/ 6878047 h 6878047"/>
              <a:gd name="connsiteX5" fmla="*/ 7935 w 6987804"/>
              <a:gd name="connsiteY5" fmla="*/ 2471973 h 6878047"/>
              <a:gd name="connsiteX0" fmla="*/ 11292 w 6991161"/>
              <a:gd name="connsiteY0" fmla="*/ 2471973 h 6878047"/>
              <a:gd name="connsiteX1" fmla="*/ 318377 w 6991161"/>
              <a:gd name="connsiteY1" fmla="*/ 10233 h 6878047"/>
              <a:gd name="connsiteX2" fmla="*/ 6991160 w 6991161"/>
              <a:gd name="connsiteY2" fmla="*/ 0 h 6878047"/>
              <a:gd name="connsiteX3" fmla="*/ 6982256 w 6991161"/>
              <a:gd name="connsiteY3" fmla="*/ 6875386 h 6878047"/>
              <a:gd name="connsiteX4" fmla="*/ 1898640 w 6991161"/>
              <a:gd name="connsiteY4" fmla="*/ 6878047 h 6878047"/>
              <a:gd name="connsiteX5" fmla="*/ 11292 w 6991161"/>
              <a:gd name="connsiteY5" fmla="*/ 2471973 h 6878047"/>
              <a:gd name="connsiteX0" fmla="*/ 329349 w 6674218"/>
              <a:gd name="connsiteY0" fmla="*/ 3240323 h 6878047"/>
              <a:gd name="connsiteX1" fmla="*/ 1434 w 6674218"/>
              <a:gd name="connsiteY1" fmla="*/ 10233 h 6878047"/>
              <a:gd name="connsiteX2" fmla="*/ 6674217 w 6674218"/>
              <a:gd name="connsiteY2" fmla="*/ 0 h 6878047"/>
              <a:gd name="connsiteX3" fmla="*/ 6665313 w 6674218"/>
              <a:gd name="connsiteY3" fmla="*/ 6875386 h 6878047"/>
              <a:gd name="connsiteX4" fmla="*/ 1581697 w 6674218"/>
              <a:gd name="connsiteY4" fmla="*/ 6878047 h 6878047"/>
              <a:gd name="connsiteX5" fmla="*/ 329349 w 6674218"/>
              <a:gd name="connsiteY5" fmla="*/ 3240323 h 6878047"/>
              <a:gd name="connsiteX0" fmla="*/ 14336 w 6905305"/>
              <a:gd name="connsiteY0" fmla="*/ 3227623 h 6878047"/>
              <a:gd name="connsiteX1" fmla="*/ 232521 w 6905305"/>
              <a:gd name="connsiteY1" fmla="*/ 10233 h 6878047"/>
              <a:gd name="connsiteX2" fmla="*/ 6905304 w 6905305"/>
              <a:gd name="connsiteY2" fmla="*/ 0 h 6878047"/>
              <a:gd name="connsiteX3" fmla="*/ 6896400 w 6905305"/>
              <a:gd name="connsiteY3" fmla="*/ 6875386 h 6878047"/>
              <a:gd name="connsiteX4" fmla="*/ 1812784 w 6905305"/>
              <a:gd name="connsiteY4" fmla="*/ 6878047 h 6878047"/>
              <a:gd name="connsiteX5" fmla="*/ 14336 w 6905305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102118 w 6993087"/>
              <a:gd name="connsiteY0" fmla="*/ 3227623 h 6878047"/>
              <a:gd name="connsiteX1" fmla="*/ 320303 w 6993087"/>
              <a:gd name="connsiteY1" fmla="*/ 10233 h 6878047"/>
              <a:gd name="connsiteX2" fmla="*/ 6993086 w 6993087"/>
              <a:gd name="connsiteY2" fmla="*/ 0 h 6878047"/>
              <a:gd name="connsiteX3" fmla="*/ 6984182 w 6993087"/>
              <a:gd name="connsiteY3" fmla="*/ 6875386 h 6878047"/>
              <a:gd name="connsiteX4" fmla="*/ 1900566 w 6993087"/>
              <a:gd name="connsiteY4" fmla="*/ 6878047 h 6878047"/>
              <a:gd name="connsiteX5" fmla="*/ 102118 w 6993087"/>
              <a:gd name="connsiteY5" fmla="*/ 3227623 h 6878047"/>
              <a:gd name="connsiteX0" fmla="*/ 76290 w 6967259"/>
              <a:gd name="connsiteY0" fmla="*/ 3227623 h 6878047"/>
              <a:gd name="connsiteX1" fmla="*/ 294475 w 6967259"/>
              <a:gd name="connsiteY1" fmla="*/ 10233 h 6878047"/>
              <a:gd name="connsiteX2" fmla="*/ 6967258 w 6967259"/>
              <a:gd name="connsiteY2" fmla="*/ 0 h 6878047"/>
              <a:gd name="connsiteX3" fmla="*/ 6958354 w 6967259"/>
              <a:gd name="connsiteY3" fmla="*/ 6875386 h 6878047"/>
              <a:gd name="connsiteX4" fmla="*/ 1874738 w 6967259"/>
              <a:gd name="connsiteY4" fmla="*/ 6878047 h 6878047"/>
              <a:gd name="connsiteX5" fmla="*/ 76290 w 6967259"/>
              <a:gd name="connsiteY5" fmla="*/ 32276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4029 w 6984048"/>
              <a:gd name="connsiteY0" fmla="*/ 3113323 h 6878047"/>
              <a:gd name="connsiteX1" fmla="*/ 311264 w 6984048"/>
              <a:gd name="connsiteY1" fmla="*/ 10233 h 6878047"/>
              <a:gd name="connsiteX2" fmla="*/ 6984047 w 6984048"/>
              <a:gd name="connsiteY2" fmla="*/ 0 h 6878047"/>
              <a:gd name="connsiteX3" fmla="*/ 6975143 w 6984048"/>
              <a:gd name="connsiteY3" fmla="*/ 6875386 h 6878047"/>
              <a:gd name="connsiteX4" fmla="*/ 1891527 w 6984048"/>
              <a:gd name="connsiteY4" fmla="*/ 6878047 h 6878047"/>
              <a:gd name="connsiteX5" fmla="*/ 74029 w 6984048"/>
              <a:gd name="connsiteY5" fmla="*/ 3113323 h 6878047"/>
              <a:gd name="connsiteX0" fmla="*/ 71531 w 6981550"/>
              <a:gd name="connsiteY0" fmla="*/ 3113323 h 6878047"/>
              <a:gd name="connsiteX1" fmla="*/ 308766 w 6981550"/>
              <a:gd name="connsiteY1" fmla="*/ 10233 h 6878047"/>
              <a:gd name="connsiteX2" fmla="*/ 6981549 w 6981550"/>
              <a:gd name="connsiteY2" fmla="*/ 0 h 6878047"/>
              <a:gd name="connsiteX3" fmla="*/ 6972645 w 6981550"/>
              <a:gd name="connsiteY3" fmla="*/ 6875386 h 6878047"/>
              <a:gd name="connsiteX4" fmla="*/ 1889029 w 6981550"/>
              <a:gd name="connsiteY4" fmla="*/ 6878047 h 6878047"/>
              <a:gd name="connsiteX5" fmla="*/ 71531 w 6981550"/>
              <a:gd name="connsiteY5" fmla="*/ 3113323 h 6878047"/>
              <a:gd name="connsiteX0" fmla="*/ 22705 w 6932724"/>
              <a:gd name="connsiteY0" fmla="*/ 3115790 h 6880514"/>
              <a:gd name="connsiteX1" fmla="*/ 2907890 w 6932724"/>
              <a:gd name="connsiteY1" fmla="*/ 0 h 6880514"/>
              <a:gd name="connsiteX2" fmla="*/ 6932723 w 6932724"/>
              <a:gd name="connsiteY2" fmla="*/ 2467 h 6880514"/>
              <a:gd name="connsiteX3" fmla="*/ 6923819 w 6932724"/>
              <a:gd name="connsiteY3" fmla="*/ 6877853 h 6880514"/>
              <a:gd name="connsiteX4" fmla="*/ 1840203 w 6932724"/>
              <a:gd name="connsiteY4" fmla="*/ 6880514 h 6880514"/>
              <a:gd name="connsiteX5" fmla="*/ 22705 w 6932724"/>
              <a:gd name="connsiteY5" fmla="*/ 3115790 h 6880514"/>
              <a:gd name="connsiteX0" fmla="*/ 46536 w 6956555"/>
              <a:gd name="connsiteY0" fmla="*/ 3147540 h 6912264"/>
              <a:gd name="connsiteX1" fmla="*/ 3515921 w 6956555"/>
              <a:gd name="connsiteY1" fmla="*/ 0 h 6912264"/>
              <a:gd name="connsiteX2" fmla="*/ 6956554 w 6956555"/>
              <a:gd name="connsiteY2" fmla="*/ 34217 h 6912264"/>
              <a:gd name="connsiteX3" fmla="*/ 6947650 w 6956555"/>
              <a:gd name="connsiteY3" fmla="*/ 6909603 h 6912264"/>
              <a:gd name="connsiteX4" fmla="*/ 1864034 w 6956555"/>
              <a:gd name="connsiteY4" fmla="*/ 6912264 h 6912264"/>
              <a:gd name="connsiteX5" fmla="*/ 46536 w 6956555"/>
              <a:gd name="connsiteY5" fmla="*/ 3147540 h 6912264"/>
              <a:gd name="connsiteX0" fmla="*/ 46536 w 6956555"/>
              <a:gd name="connsiteY0" fmla="*/ 3147540 h 6912264"/>
              <a:gd name="connsiteX1" fmla="*/ 3515921 w 6956555"/>
              <a:gd name="connsiteY1" fmla="*/ 0 h 6912264"/>
              <a:gd name="connsiteX2" fmla="*/ 6956554 w 6956555"/>
              <a:gd name="connsiteY2" fmla="*/ 34217 h 6912264"/>
              <a:gd name="connsiteX3" fmla="*/ 6947650 w 6956555"/>
              <a:gd name="connsiteY3" fmla="*/ 6909603 h 6912264"/>
              <a:gd name="connsiteX4" fmla="*/ 1864034 w 6956555"/>
              <a:gd name="connsiteY4" fmla="*/ 6912264 h 6912264"/>
              <a:gd name="connsiteX5" fmla="*/ 46536 w 6956555"/>
              <a:gd name="connsiteY5" fmla="*/ 3147540 h 6912264"/>
              <a:gd name="connsiteX0" fmla="*/ 45682 w 6955701"/>
              <a:gd name="connsiteY0" fmla="*/ 3122140 h 6886864"/>
              <a:gd name="connsiteX1" fmla="*/ 3496017 w 6955701"/>
              <a:gd name="connsiteY1" fmla="*/ 0 h 6886864"/>
              <a:gd name="connsiteX2" fmla="*/ 6955700 w 6955701"/>
              <a:gd name="connsiteY2" fmla="*/ 8817 h 6886864"/>
              <a:gd name="connsiteX3" fmla="*/ 6946796 w 6955701"/>
              <a:gd name="connsiteY3" fmla="*/ 6884203 h 6886864"/>
              <a:gd name="connsiteX4" fmla="*/ 1863180 w 6955701"/>
              <a:gd name="connsiteY4" fmla="*/ 6886864 h 6886864"/>
              <a:gd name="connsiteX5" fmla="*/ 45682 w 6955701"/>
              <a:gd name="connsiteY5" fmla="*/ 3122140 h 6886864"/>
              <a:gd name="connsiteX0" fmla="*/ 2639573 w 5320492"/>
              <a:gd name="connsiteY0" fmla="*/ 3204690 h 6886864"/>
              <a:gd name="connsiteX1" fmla="*/ 1860808 w 5320492"/>
              <a:gd name="connsiteY1" fmla="*/ 0 h 6886864"/>
              <a:gd name="connsiteX2" fmla="*/ 5320491 w 5320492"/>
              <a:gd name="connsiteY2" fmla="*/ 8817 h 6886864"/>
              <a:gd name="connsiteX3" fmla="*/ 5311587 w 5320492"/>
              <a:gd name="connsiteY3" fmla="*/ 6884203 h 6886864"/>
              <a:gd name="connsiteX4" fmla="*/ 227971 w 5320492"/>
              <a:gd name="connsiteY4" fmla="*/ 6886864 h 6886864"/>
              <a:gd name="connsiteX5" fmla="*/ 2639573 w 5320492"/>
              <a:gd name="connsiteY5" fmla="*/ 3204690 h 6886864"/>
              <a:gd name="connsiteX0" fmla="*/ 1109227 w 3790146"/>
              <a:gd name="connsiteY0" fmla="*/ 3204690 h 6905914"/>
              <a:gd name="connsiteX1" fmla="*/ 330462 w 3790146"/>
              <a:gd name="connsiteY1" fmla="*/ 0 h 6905914"/>
              <a:gd name="connsiteX2" fmla="*/ 3790145 w 3790146"/>
              <a:gd name="connsiteY2" fmla="*/ 8817 h 6905914"/>
              <a:gd name="connsiteX3" fmla="*/ 3781241 w 3790146"/>
              <a:gd name="connsiteY3" fmla="*/ 6884203 h 6905914"/>
              <a:gd name="connsiteX4" fmla="*/ 348625 w 3790146"/>
              <a:gd name="connsiteY4" fmla="*/ 6905914 h 6905914"/>
              <a:gd name="connsiteX5" fmla="*/ 1109227 w 3790146"/>
              <a:gd name="connsiteY5" fmla="*/ 3204690 h 6905914"/>
              <a:gd name="connsiteX0" fmla="*/ 1109227 w 3790146"/>
              <a:gd name="connsiteY0" fmla="*/ 3204690 h 6905914"/>
              <a:gd name="connsiteX1" fmla="*/ 330462 w 3790146"/>
              <a:gd name="connsiteY1" fmla="*/ 0 h 6905914"/>
              <a:gd name="connsiteX2" fmla="*/ 3790145 w 3790146"/>
              <a:gd name="connsiteY2" fmla="*/ 8817 h 6905914"/>
              <a:gd name="connsiteX3" fmla="*/ 3781241 w 3790146"/>
              <a:gd name="connsiteY3" fmla="*/ 6884203 h 6905914"/>
              <a:gd name="connsiteX4" fmla="*/ 348625 w 3790146"/>
              <a:gd name="connsiteY4" fmla="*/ 6905914 h 6905914"/>
              <a:gd name="connsiteX5" fmla="*/ 1109227 w 3790146"/>
              <a:gd name="connsiteY5" fmla="*/ 3204690 h 6905914"/>
              <a:gd name="connsiteX0" fmla="*/ 1643 w 4441512"/>
              <a:gd name="connsiteY0" fmla="*/ 3331690 h 6905914"/>
              <a:gd name="connsiteX1" fmla="*/ 981828 w 4441512"/>
              <a:gd name="connsiteY1" fmla="*/ 0 h 6905914"/>
              <a:gd name="connsiteX2" fmla="*/ 4441511 w 4441512"/>
              <a:gd name="connsiteY2" fmla="*/ 8817 h 6905914"/>
              <a:gd name="connsiteX3" fmla="*/ 4432607 w 4441512"/>
              <a:gd name="connsiteY3" fmla="*/ 6884203 h 6905914"/>
              <a:gd name="connsiteX4" fmla="*/ 999991 w 4441512"/>
              <a:gd name="connsiteY4" fmla="*/ 6905914 h 6905914"/>
              <a:gd name="connsiteX5" fmla="*/ 1643 w 4441512"/>
              <a:gd name="connsiteY5" fmla="*/ 3331690 h 6905914"/>
              <a:gd name="connsiteX0" fmla="*/ 1643 w 4441512"/>
              <a:gd name="connsiteY0" fmla="*/ 3331690 h 6905914"/>
              <a:gd name="connsiteX1" fmla="*/ 981828 w 4441512"/>
              <a:gd name="connsiteY1" fmla="*/ 0 h 6905914"/>
              <a:gd name="connsiteX2" fmla="*/ 4441511 w 4441512"/>
              <a:gd name="connsiteY2" fmla="*/ 8817 h 6905914"/>
              <a:gd name="connsiteX3" fmla="*/ 4432607 w 4441512"/>
              <a:gd name="connsiteY3" fmla="*/ 6884203 h 6905914"/>
              <a:gd name="connsiteX4" fmla="*/ 999991 w 4441512"/>
              <a:gd name="connsiteY4" fmla="*/ 6905914 h 6905914"/>
              <a:gd name="connsiteX5" fmla="*/ 1643 w 4441512"/>
              <a:gd name="connsiteY5" fmla="*/ 3331690 h 6905914"/>
              <a:gd name="connsiteX0" fmla="*/ 5 w 4439874"/>
              <a:gd name="connsiteY0" fmla="*/ 3331690 h 6905914"/>
              <a:gd name="connsiteX1" fmla="*/ 980190 w 4439874"/>
              <a:gd name="connsiteY1" fmla="*/ 0 h 6905914"/>
              <a:gd name="connsiteX2" fmla="*/ 4439873 w 4439874"/>
              <a:gd name="connsiteY2" fmla="*/ 8817 h 6905914"/>
              <a:gd name="connsiteX3" fmla="*/ 4430969 w 4439874"/>
              <a:gd name="connsiteY3" fmla="*/ 6884203 h 6905914"/>
              <a:gd name="connsiteX4" fmla="*/ 998353 w 4439874"/>
              <a:gd name="connsiteY4" fmla="*/ 6905914 h 6905914"/>
              <a:gd name="connsiteX5" fmla="*/ 5 w 4439874"/>
              <a:gd name="connsiteY5" fmla="*/ 3331690 h 6905914"/>
              <a:gd name="connsiteX0" fmla="*/ 5 w 4439874"/>
              <a:gd name="connsiteY0" fmla="*/ 3331690 h 6905914"/>
              <a:gd name="connsiteX1" fmla="*/ 980190 w 4439874"/>
              <a:gd name="connsiteY1" fmla="*/ 0 h 6905914"/>
              <a:gd name="connsiteX2" fmla="*/ 4439873 w 4439874"/>
              <a:gd name="connsiteY2" fmla="*/ 8817 h 6905914"/>
              <a:gd name="connsiteX3" fmla="*/ 4430969 w 4439874"/>
              <a:gd name="connsiteY3" fmla="*/ 6884203 h 6905914"/>
              <a:gd name="connsiteX4" fmla="*/ 998353 w 4439874"/>
              <a:gd name="connsiteY4" fmla="*/ 6905914 h 6905914"/>
              <a:gd name="connsiteX5" fmla="*/ 5 w 4439874"/>
              <a:gd name="connsiteY5" fmla="*/ 3331690 h 6905914"/>
              <a:gd name="connsiteX0" fmla="*/ 22 w 4439891"/>
              <a:gd name="connsiteY0" fmla="*/ 3331690 h 6905914"/>
              <a:gd name="connsiteX1" fmla="*/ 980207 w 4439891"/>
              <a:gd name="connsiteY1" fmla="*/ 0 h 6905914"/>
              <a:gd name="connsiteX2" fmla="*/ 4439890 w 4439891"/>
              <a:gd name="connsiteY2" fmla="*/ 8817 h 6905914"/>
              <a:gd name="connsiteX3" fmla="*/ 4430986 w 4439891"/>
              <a:gd name="connsiteY3" fmla="*/ 6884203 h 6905914"/>
              <a:gd name="connsiteX4" fmla="*/ 998370 w 4439891"/>
              <a:gd name="connsiteY4" fmla="*/ 6905914 h 6905914"/>
              <a:gd name="connsiteX5" fmla="*/ 22 w 4439891"/>
              <a:gd name="connsiteY5" fmla="*/ 3331690 h 6905914"/>
              <a:gd name="connsiteX0" fmla="*/ 22 w 4439895"/>
              <a:gd name="connsiteY0" fmla="*/ 3331690 h 6905914"/>
              <a:gd name="connsiteX1" fmla="*/ 980207 w 4439895"/>
              <a:gd name="connsiteY1" fmla="*/ 0 h 6905914"/>
              <a:gd name="connsiteX2" fmla="*/ 4439890 w 4439895"/>
              <a:gd name="connsiteY2" fmla="*/ 8817 h 6905914"/>
              <a:gd name="connsiteX3" fmla="*/ 4437336 w 4439895"/>
              <a:gd name="connsiteY3" fmla="*/ 6896903 h 6905914"/>
              <a:gd name="connsiteX4" fmla="*/ 998370 w 4439895"/>
              <a:gd name="connsiteY4" fmla="*/ 6905914 h 6905914"/>
              <a:gd name="connsiteX5" fmla="*/ 22 w 4439895"/>
              <a:gd name="connsiteY5" fmla="*/ 3331690 h 6905914"/>
              <a:gd name="connsiteX0" fmla="*/ 989 w 4440862"/>
              <a:gd name="connsiteY0" fmla="*/ 3331690 h 6905914"/>
              <a:gd name="connsiteX1" fmla="*/ 1114524 w 4440862"/>
              <a:gd name="connsiteY1" fmla="*/ 0 h 6905914"/>
              <a:gd name="connsiteX2" fmla="*/ 4440857 w 4440862"/>
              <a:gd name="connsiteY2" fmla="*/ 8817 h 6905914"/>
              <a:gd name="connsiteX3" fmla="*/ 4438303 w 4440862"/>
              <a:gd name="connsiteY3" fmla="*/ 6896903 h 6905914"/>
              <a:gd name="connsiteX4" fmla="*/ 999337 w 4440862"/>
              <a:gd name="connsiteY4" fmla="*/ 6905914 h 6905914"/>
              <a:gd name="connsiteX5" fmla="*/ 989 w 4440862"/>
              <a:gd name="connsiteY5" fmla="*/ 3331690 h 6905914"/>
              <a:gd name="connsiteX0" fmla="*/ 6364 w 4446237"/>
              <a:gd name="connsiteY0" fmla="*/ 3331690 h 6912264"/>
              <a:gd name="connsiteX1" fmla="*/ 1119899 w 4446237"/>
              <a:gd name="connsiteY1" fmla="*/ 0 h 6912264"/>
              <a:gd name="connsiteX2" fmla="*/ 4446232 w 4446237"/>
              <a:gd name="connsiteY2" fmla="*/ 8817 h 6912264"/>
              <a:gd name="connsiteX3" fmla="*/ 4443678 w 4446237"/>
              <a:gd name="connsiteY3" fmla="*/ 6896903 h 6912264"/>
              <a:gd name="connsiteX4" fmla="*/ 871362 w 4446237"/>
              <a:gd name="connsiteY4" fmla="*/ 6912264 h 6912264"/>
              <a:gd name="connsiteX5" fmla="*/ 6364 w 4446237"/>
              <a:gd name="connsiteY5" fmla="*/ 3331690 h 6912264"/>
              <a:gd name="connsiteX0" fmla="*/ 57556 w 4141829"/>
              <a:gd name="connsiteY0" fmla="*/ 3503140 h 6912264"/>
              <a:gd name="connsiteX1" fmla="*/ 815491 w 4141829"/>
              <a:gd name="connsiteY1" fmla="*/ 0 h 6912264"/>
              <a:gd name="connsiteX2" fmla="*/ 4141824 w 4141829"/>
              <a:gd name="connsiteY2" fmla="*/ 8817 h 6912264"/>
              <a:gd name="connsiteX3" fmla="*/ 4139270 w 4141829"/>
              <a:gd name="connsiteY3" fmla="*/ 6896903 h 6912264"/>
              <a:gd name="connsiteX4" fmla="*/ 566954 w 4141829"/>
              <a:gd name="connsiteY4" fmla="*/ 6912264 h 6912264"/>
              <a:gd name="connsiteX5" fmla="*/ 57556 w 4141829"/>
              <a:gd name="connsiteY5" fmla="*/ 3503140 h 6912264"/>
              <a:gd name="connsiteX0" fmla="*/ 6364 w 4446237"/>
              <a:gd name="connsiteY0" fmla="*/ 3484090 h 6912264"/>
              <a:gd name="connsiteX1" fmla="*/ 1119899 w 4446237"/>
              <a:gd name="connsiteY1" fmla="*/ 0 h 6912264"/>
              <a:gd name="connsiteX2" fmla="*/ 4446232 w 4446237"/>
              <a:gd name="connsiteY2" fmla="*/ 8817 h 6912264"/>
              <a:gd name="connsiteX3" fmla="*/ 4443678 w 4446237"/>
              <a:gd name="connsiteY3" fmla="*/ 6896903 h 6912264"/>
              <a:gd name="connsiteX4" fmla="*/ 871362 w 4446237"/>
              <a:gd name="connsiteY4" fmla="*/ 6912264 h 6912264"/>
              <a:gd name="connsiteX5" fmla="*/ 6364 w 4446237"/>
              <a:gd name="connsiteY5" fmla="*/ 3484090 h 6912264"/>
              <a:gd name="connsiteX0" fmla="*/ 1318 w 4441191"/>
              <a:gd name="connsiteY0" fmla="*/ 3484090 h 6912264"/>
              <a:gd name="connsiteX1" fmla="*/ 1114853 w 4441191"/>
              <a:gd name="connsiteY1" fmla="*/ 0 h 6912264"/>
              <a:gd name="connsiteX2" fmla="*/ 4441186 w 4441191"/>
              <a:gd name="connsiteY2" fmla="*/ 8817 h 6912264"/>
              <a:gd name="connsiteX3" fmla="*/ 4438632 w 4441191"/>
              <a:gd name="connsiteY3" fmla="*/ 6896903 h 6912264"/>
              <a:gd name="connsiteX4" fmla="*/ 866316 w 4441191"/>
              <a:gd name="connsiteY4" fmla="*/ 6912264 h 6912264"/>
              <a:gd name="connsiteX5" fmla="*/ 1318 w 4441191"/>
              <a:gd name="connsiteY5" fmla="*/ 3484090 h 6912264"/>
              <a:gd name="connsiteX0" fmla="*/ 1318 w 4441191"/>
              <a:gd name="connsiteY0" fmla="*/ 3484090 h 6912264"/>
              <a:gd name="connsiteX1" fmla="*/ 1114853 w 4441191"/>
              <a:gd name="connsiteY1" fmla="*/ 0 h 6912264"/>
              <a:gd name="connsiteX2" fmla="*/ 4441186 w 4441191"/>
              <a:gd name="connsiteY2" fmla="*/ 8817 h 6912264"/>
              <a:gd name="connsiteX3" fmla="*/ 4438632 w 4441191"/>
              <a:gd name="connsiteY3" fmla="*/ 6896903 h 6912264"/>
              <a:gd name="connsiteX4" fmla="*/ 866316 w 4441191"/>
              <a:gd name="connsiteY4" fmla="*/ 6912264 h 6912264"/>
              <a:gd name="connsiteX5" fmla="*/ 1318 w 4441191"/>
              <a:gd name="connsiteY5" fmla="*/ 3484090 h 6912264"/>
              <a:gd name="connsiteX0" fmla="*/ 295 w 4440168"/>
              <a:gd name="connsiteY0" fmla="*/ 3484090 h 6912264"/>
              <a:gd name="connsiteX1" fmla="*/ 1113830 w 4440168"/>
              <a:gd name="connsiteY1" fmla="*/ 0 h 6912264"/>
              <a:gd name="connsiteX2" fmla="*/ 4440163 w 4440168"/>
              <a:gd name="connsiteY2" fmla="*/ 8817 h 6912264"/>
              <a:gd name="connsiteX3" fmla="*/ 4437609 w 4440168"/>
              <a:gd name="connsiteY3" fmla="*/ 6896903 h 6912264"/>
              <a:gd name="connsiteX4" fmla="*/ 865293 w 4440168"/>
              <a:gd name="connsiteY4" fmla="*/ 6912264 h 6912264"/>
              <a:gd name="connsiteX5" fmla="*/ 295 w 4440168"/>
              <a:gd name="connsiteY5" fmla="*/ 3484090 h 6912264"/>
              <a:gd name="connsiteX0" fmla="*/ 709 w 4440582"/>
              <a:gd name="connsiteY0" fmla="*/ 3484090 h 6912264"/>
              <a:gd name="connsiteX1" fmla="*/ 1114244 w 4440582"/>
              <a:gd name="connsiteY1" fmla="*/ 0 h 6912264"/>
              <a:gd name="connsiteX2" fmla="*/ 4440577 w 4440582"/>
              <a:gd name="connsiteY2" fmla="*/ 8817 h 6912264"/>
              <a:gd name="connsiteX3" fmla="*/ 4438023 w 4440582"/>
              <a:gd name="connsiteY3" fmla="*/ 6896903 h 6912264"/>
              <a:gd name="connsiteX4" fmla="*/ 865707 w 4440582"/>
              <a:gd name="connsiteY4" fmla="*/ 6912264 h 6912264"/>
              <a:gd name="connsiteX5" fmla="*/ 709 w 4440582"/>
              <a:gd name="connsiteY5" fmla="*/ 3484090 h 691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40582" h="6912264">
                <a:moveTo>
                  <a:pt x="709" y="3484090"/>
                </a:moveTo>
                <a:cubicBezTo>
                  <a:pt x="16732" y="2306646"/>
                  <a:pt x="366839" y="1016961"/>
                  <a:pt x="1114244" y="0"/>
                </a:cubicBezTo>
                <a:lnTo>
                  <a:pt x="4440577" y="8817"/>
                </a:lnTo>
                <a:cubicBezTo>
                  <a:pt x="4440720" y="1764319"/>
                  <a:pt x="4437755" y="4940813"/>
                  <a:pt x="4438023" y="6896903"/>
                </a:cubicBezTo>
                <a:lnTo>
                  <a:pt x="865707" y="6912264"/>
                </a:lnTo>
                <a:cubicBezTo>
                  <a:pt x="239115" y="5865180"/>
                  <a:pt x="-15314" y="4661534"/>
                  <a:pt x="709" y="348409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009621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A285D-0DE4-5C4A-8D7E-411102255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6E008-047C-4B49-B822-FD9DB4E088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1" y="1485901"/>
            <a:ext cx="5246594" cy="4610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579D04-A200-0740-AE1A-391E900DD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45306" y="1485901"/>
            <a:ext cx="5246594" cy="46101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820A8E1-0FBE-2045-9523-2079BD95F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B3B052-37E3-764F-A076-163F69821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29E04C0-2346-6D41-984E-89AFB28EF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35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3D695-09BA-254B-9D0A-D9FBFFCC5E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1"/>
            <a:ext cx="11087100" cy="10667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6E996-93BE-724A-A680-B81F4A5A5D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800" y="1489822"/>
            <a:ext cx="525107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936811-91A0-9C41-BAA0-73056F8B5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4800" y="2313734"/>
            <a:ext cx="5251076" cy="37822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F918A4-05BA-6A48-A76E-0CBE99ED17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40824" y="1489822"/>
            <a:ext cx="525107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1B6BC-E013-D64A-B5B1-29CE0419D0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40824" y="2313733"/>
            <a:ext cx="5251076" cy="378226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914DBA3-66E6-6046-86AE-BB03F3A05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FCDAC63-7086-584F-8AEC-BEEEE8396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BC767CC-71D8-8C45-AFDD-33C38773C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06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D043AE1-D79D-C74A-8C11-650CBB6FDC1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>
            <a:alphaModFix/>
          </a:blip>
          <a:srcRect l="6013" r="24183"/>
          <a:stretch/>
        </p:blipFill>
        <p:spPr>
          <a:xfrm flipV="1">
            <a:off x="0" y="0"/>
            <a:ext cx="7180729" cy="685800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54F34DB-6377-6045-94BE-29B2517D3AE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E7D3BB-D95E-EE4F-8D06-E152C50E4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0"/>
            <a:ext cx="11087100" cy="105466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95FD13-4DB1-A74D-9415-3F2CFCF29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4799" y="1485900"/>
            <a:ext cx="11087101" cy="45981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592C2-FFF0-114B-8825-DF263E089A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30554" y="6362701"/>
            <a:ext cx="1801904" cy="381000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1C59D-F1A3-4042-8086-03D7632CE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18212" y="6362701"/>
            <a:ext cx="4040840" cy="381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898989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EC48A-0506-7945-AEDD-0666CFADA6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2458" y="6362701"/>
            <a:ext cx="459441" cy="381000"/>
          </a:xfrm>
          <a:prstGeom prst="rect">
            <a:avLst/>
          </a:prstGeom>
        </p:spPr>
        <p:txBody>
          <a:bodyPr vert="horz" lIns="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2290F6D-DB11-6945-9923-87C5D6ADFD87}"/>
              </a:ext>
            </a:extLst>
          </p:cNvPr>
          <p:cNvGrpSpPr/>
          <p:nvPr userDrawn="1"/>
        </p:nvGrpSpPr>
        <p:grpSpPr>
          <a:xfrm>
            <a:off x="304800" y="6362700"/>
            <a:ext cx="3769660" cy="381000"/>
            <a:chOff x="304800" y="6362700"/>
            <a:chExt cx="3769660" cy="381000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0478FDE6-0930-C44B-98AA-2BD900809B8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19"/>
            <a:stretch>
              <a:fillRect/>
            </a:stretch>
          </p:blipFill>
          <p:spPr>
            <a:xfrm>
              <a:off x="304800" y="6385953"/>
              <a:ext cx="1525063" cy="319648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F8D93571-4498-6243-B51A-E02C63A59A8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0"/>
            <a:stretch>
              <a:fillRect/>
            </a:stretch>
          </p:blipFill>
          <p:spPr>
            <a:xfrm>
              <a:off x="2398392" y="6388911"/>
              <a:ext cx="1676068" cy="354789"/>
            </a:xfrm>
            <a:prstGeom prst="rect">
              <a:avLst/>
            </a:prstGeom>
          </p:spPr>
        </p:pic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C0D40D36-D4F4-9E47-B03F-2F953043976E}"/>
                </a:ext>
              </a:extLst>
            </p:cNvPr>
            <p:cNvCxnSpPr/>
            <p:nvPr userDrawn="1"/>
          </p:nvCxnSpPr>
          <p:spPr>
            <a:xfrm>
              <a:off x="2131359" y="6362700"/>
              <a:ext cx="0" cy="381000"/>
            </a:xfrm>
            <a:prstGeom prst="line">
              <a:avLst/>
            </a:prstGeom>
            <a:ln w="952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Freeform 13">
            <a:extLst>
              <a:ext uri="{FF2B5EF4-FFF2-40B4-BE49-F238E27FC236}">
                <a16:creationId xmlns:a16="http://schemas.microsoft.com/office/drawing/2014/main" id="{141E3EFE-B842-A54E-B3CF-717524265D73}"/>
              </a:ext>
            </a:extLst>
          </p:cNvPr>
          <p:cNvSpPr/>
          <p:nvPr userDrawn="1"/>
        </p:nvSpPr>
        <p:spPr>
          <a:xfrm>
            <a:off x="11689982" y="0"/>
            <a:ext cx="502018" cy="6858000"/>
          </a:xfrm>
          <a:custGeom>
            <a:avLst/>
            <a:gdLst>
              <a:gd name="connsiteX0" fmla="*/ 123259 w 502018"/>
              <a:gd name="connsiteY0" fmla="*/ 0 h 6858000"/>
              <a:gd name="connsiteX1" fmla="*/ 502018 w 502018"/>
              <a:gd name="connsiteY1" fmla="*/ 0 h 6858000"/>
              <a:gd name="connsiteX2" fmla="*/ 502018 w 502018"/>
              <a:gd name="connsiteY2" fmla="*/ 6858000 h 6858000"/>
              <a:gd name="connsiteX3" fmla="*/ 123259 w 502018"/>
              <a:gd name="connsiteY3" fmla="*/ 6858000 h 6858000"/>
              <a:gd name="connsiteX4" fmla="*/ 123259 w 502018"/>
              <a:gd name="connsiteY4" fmla="*/ 5493395 h 6858000"/>
              <a:gd name="connsiteX5" fmla="*/ 62688 w 502018"/>
              <a:gd name="connsiteY5" fmla="*/ 5054707 h 6858000"/>
              <a:gd name="connsiteX6" fmla="*/ 0 w 502018"/>
              <a:gd name="connsiteY6" fmla="*/ 3429000 h 6858000"/>
              <a:gd name="connsiteX7" fmla="*/ 62688 w 502018"/>
              <a:gd name="connsiteY7" fmla="*/ 1803293 h 6858000"/>
              <a:gd name="connsiteX8" fmla="*/ 123259 w 502018"/>
              <a:gd name="connsiteY8" fmla="*/ 136460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02018" h="6858000">
                <a:moveTo>
                  <a:pt x="123259" y="0"/>
                </a:moveTo>
                <a:lnTo>
                  <a:pt x="502018" y="0"/>
                </a:lnTo>
                <a:lnTo>
                  <a:pt x="502018" y="6858000"/>
                </a:lnTo>
                <a:lnTo>
                  <a:pt x="123259" y="6858000"/>
                </a:lnTo>
                <a:lnTo>
                  <a:pt x="123259" y="5493395"/>
                </a:lnTo>
                <a:lnTo>
                  <a:pt x="62688" y="5054707"/>
                </a:lnTo>
                <a:cubicBezTo>
                  <a:pt x="23956" y="4638653"/>
                  <a:pt x="0" y="4063878"/>
                  <a:pt x="0" y="3429000"/>
                </a:cubicBezTo>
                <a:cubicBezTo>
                  <a:pt x="0" y="2794122"/>
                  <a:pt x="23956" y="2219348"/>
                  <a:pt x="62688" y="1803293"/>
                </a:cubicBezTo>
                <a:lnTo>
                  <a:pt x="123259" y="1364605"/>
                </a:lnTo>
                <a:close/>
              </a:path>
            </a:pathLst>
          </a:custGeom>
          <a:blipFill>
            <a:blip r:embed="rId2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934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91" r:id="rId3"/>
    <p:sldLayoutId id="2147483690" r:id="rId4"/>
    <p:sldLayoutId id="2147483692" r:id="rId5"/>
    <p:sldLayoutId id="2147483680" r:id="rId6"/>
    <p:sldLayoutId id="2147483689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94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accent3"/>
          </a:solidFill>
          <a:latin typeface="+mj-lt"/>
          <a:ea typeface="+mj-ea"/>
          <a:cs typeface="+mj-cs"/>
        </a:defRPr>
      </a:lvl1pPr>
    </p:titleStyle>
    <p:bodyStyle>
      <a:lvl1pPr marL="233363" indent="-233363" algn="l" defTabSz="914400" rtl="0" eaLnBrk="1" latinLnBrk="0" hangingPunct="1">
        <a:lnSpc>
          <a:spcPct val="120000"/>
        </a:lnSpc>
        <a:spcBef>
          <a:spcPts val="1000"/>
        </a:spcBef>
        <a:buClr>
          <a:schemeClr val="accent3"/>
        </a:buClr>
        <a:buSzPct val="100000"/>
        <a:buFontTx/>
        <a:buBlip>
          <a:blip r:embed="rId22"/>
        </a:buBlip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35000" indent="-177800" algn="l" defTabSz="914400" rtl="0" eaLnBrk="1" latinLnBrk="0" hangingPunct="1">
        <a:lnSpc>
          <a:spcPct val="120000"/>
        </a:lnSpc>
        <a:spcBef>
          <a:spcPts val="500"/>
        </a:spcBef>
        <a:buClr>
          <a:schemeClr val="accent3"/>
        </a:buClr>
        <a:buSzPct val="100000"/>
        <a:buFontTx/>
        <a:buBlip>
          <a:blip r:embed="rId22"/>
        </a:buBlip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89025" indent="-174625" algn="l" defTabSz="914400" rtl="0" eaLnBrk="1" latinLnBrk="0" hangingPunct="1">
        <a:lnSpc>
          <a:spcPct val="120000"/>
        </a:lnSpc>
        <a:spcBef>
          <a:spcPts val="500"/>
        </a:spcBef>
        <a:buClr>
          <a:schemeClr val="accent3"/>
        </a:buClr>
        <a:buSzPct val="100000"/>
        <a:buFontTx/>
        <a:buBlip>
          <a:blip r:embed="rId22"/>
        </a:buBlip>
        <a:tabLst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489075" indent="-117475" algn="l" defTabSz="914400" rtl="0" eaLnBrk="1" latinLnBrk="0" hangingPunct="1">
        <a:lnSpc>
          <a:spcPct val="120000"/>
        </a:lnSpc>
        <a:spcBef>
          <a:spcPts val="500"/>
        </a:spcBef>
        <a:buClr>
          <a:schemeClr val="accent3"/>
        </a:buClr>
        <a:buSzPct val="100000"/>
        <a:buFontTx/>
        <a:buBlip>
          <a:blip r:embed="rId22"/>
        </a:buBlip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944688" indent="-115888" algn="l" defTabSz="914400" rtl="0" eaLnBrk="1" latinLnBrk="0" hangingPunct="1">
        <a:lnSpc>
          <a:spcPct val="120000"/>
        </a:lnSpc>
        <a:spcBef>
          <a:spcPts val="500"/>
        </a:spcBef>
        <a:buClr>
          <a:schemeClr val="accent3"/>
        </a:buClr>
        <a:buSzPct val="100000"/>
        <a:buFontTx/>
        <a:buBlip>
          <a:blip r:embed="rId22"/>
        </a:buBlip>
        <a:tabLst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2" userDrawn="1">
          <p15:clr>
            <a:srgbClr val="F26B43"/>
          </p15:clr>
        </p15:guide>
        <p15:guide id="2" orient="horz" pos="72" userDrawn="1">
          <p15:clr>
            <a:srgbClr val="F26B43"/>
          </p15:clr>
        </p15:guide>
        <p15:guide id="3" pos="7608" userDrawn="1">
          <p15:clr>
            <a:srgbClr val="F26B43"/>
          </p15:clr>
        </p15:guide>
        <p15:guide id="4" orient="horz" pos="4248" userDrawn="1">
          <p15:clr>
            <a:srgbClr val="F26B43"/>
          </p15:clr>
        </p15:guide>
        <p15:guide id="5" orient="horz" pos="840" userDrawn="1">
          <p15:clr>
            <a:srgbClr val="F26B43"/>
          </p15:clr>
        </p15:guide>
        <p15:guide id="6" pos="7176" userDrawn="1">
          <p15:clr>
            <a:srgbClr val="F26B43"/>
          </p15:clr>
        </p15:guide>
        <p15:guide id="7" pos="192" userDrawn="1">
          <p15:clr>
            <a:srgbClr val="F26B43"/>
          </p15:clr>
        </p15:guide>
        <p15:guide id="8" orient="horz" pos="168" userDrawn="1">
          <p15:clr>
            <a:srgbClr val="F26B43"/>
          </p15:clr>
        </p15:guide>
        <p15:guide id="9" orient="horz" pos="936" userDrawn="1">
          <p15:clr>
            <a:srgbClr val="F26B43"/>
          </p15:clr>
        </p15:guide>
        <p15:guide id="10" orient="horz" pos="4008" userDrawn="1">
          <p15:clr>
            <a:srgbClr val="F26B43"/>
          </p15:clr>
        </p15:guide>
        <p15:guide id="11" orient="horz" pos="3840" userDrawn="1">
          <p15:clr>
            <a:srgbClr val="F26B43"/>
          </p15:clr>
        </p15:guide>
        <p15:guide id="12" pos="739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19.svg"/><Relationship Id="rId7" Type="http://schemas.openxmlformats.org/officeDocument/2006/relationships/diagramColors" Target="../diagrams/colors4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image" Target="../media/image19.svg"/><Relationship Id="rId7" Type="http://schemas.openxmlformats.org/officeDocument/2006/relationships/diagramColors" Target="../diagrams/colors5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19.svg"/><Relationship Id="rId7" Type="http://schemas.openxmlformats.org/officeDocument/2006/relationships/diagramColors" Target="../diagrams/colors6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CD85F-CE63-4B40-8A50-ACA503ED78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BANA-273 Term Project:</a:t>
            </a:r>
            <a:br>
              <a:rPr lang="en-US"/>
            </a:br>
            <a:r>
              <a:rPr lang="en-US"/>
              <a:t>Online News Popularity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AA4E6F-518F-9345-BE8A-081A4EDD63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Group 22: William Leonard, Susan Mikhail, Matthias Ronnau, Lokesh Nandni Sood, Parsa Tahmasebi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3952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55981-0F84-465C-8934-231D22EE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240EC-C3BF-4222-A143-EEFFE35E9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485900"/>
            <a:ext cx="6122213" cy="45981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/>
              <a:t>No missing values</a:t>
            </a:r>
          </a:p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/>
              <a:t>Remove identification columns</a:t>
            </a:r>
            <a:r>
              <a:rPr lang="en-US" dirty="0">
                <a:cs typeface="Arial" panose="020B0604020202020204"/>
              </a:rPr>
              <a:t> </a:t>
            </a:r>
            <a:r>
              <a:rPr lang="en-US" dirty="0">
                <a:solidFill>
                  <a:schemeClr val="accent3"/>
                </a:solidFill>
                <a:ea typeface="+mn-lt"/>
                <a:cs typeface="+mn-lt"/>
              </a:rPr>
              <a:t>“</a:t>
            </a:r>
            <a:r>
              <a:rPr lang="en-US" dirty="0" err="1">
                <a:solidFill>
                  <a:schemeClr val="accent3"/>
                </a:solidFill>
                <a:ea typeface="+mn-lt"/>
                <a:cs typeface="+mn-lt"/>
              </a:rPr>
              <a:t>url</a:t>
            </a:r>
            <a:r>
              <a:rPr lang="en-US" dirty="0">
                <a:solidFill>
                  <a:schemeClr val="accent3"/>
                </a:solidFill>
                <a:ea typeface="+mn-lt"/>
                <a:cs typeface="+mn-lt"/>
              </a:rPr>
              <a:t>”</a:t>
            </a:r>
            <a:r>
              <a:rPr lang="en-US" dirty="0">
                <a:ea typeface="+mn-lt"/>
                <a:cs typeface="+mn-lt"/>
              </a:rPr>
              <a:t>,</a:t>
            </a:r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en-US" dirty="0">
                <a:solidFill>
                  <a:schemeClr val="accent3"/>
                </a:solidFill>
                <a:ea typeface="+mn-lt"/>
                <a:cs typeface="+mn-lt"/>
              </a:rPr>
              <a:t>"</a:t>
            </a:r>
            <a:r>
              <a:rPr lang="en-US" dirty="0" err="1">
                <a:solidFill>
                  <a:schemeClr val="accent3"/>
                </a:solidFill>
                <a:ea typeface="+mn-lt"/>
                <a:cs typeface="+mn-lt"/>
              </a:rPr>
              <a:t>timedelta</a:t>
            </a:r>
            <a:r>
              <a:rPr lang="en-US" dirty="0">
                <a:solidFill>
                  <a:schemeClr val="accent3"/>
                </a:solidFill>
                <a:ea typeface="+mn-lt"/>
                <a:cs typeface="+mn-lt"/>
              </a:rPr>
              <a:t>"</a:t>
            </a:r>
            <a:endParaRPr lang="en-US" dirty="0">
              <a:solidFill>
                <a:schemeClr val="accent3"/>
              </a:solidFill>
              <a:cs typeface="Arial" panose="020B0604020202020204"/>
            </a:endParaRPr>
          </a:p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/>
              <a:t>Heatmap of correlation shows a few correlated variables</a:t>
            </a:r>
          </a:p>
          <a:p>
            <a:pPr marL="629920" lvl="1" indent="-233045">
              <a:buFont typeface="Wingdings" panose="05000000000000000000" pitchFamily="2" charset="2"/>
              <a:buChar char="Ø"/>
            </a:pPr>
            <a:r>
              <a:rPr lang="en-US" dirty="0">
                <a:cs typeface="Arial" panose="020B0604020202020204"/>
              </a:rPr>
              <a:t>Remove these as a data processing step</a:t>
            </a:r>
          </a:p>
          <a:p>
            <a:pPr marL="233045" indent="-233045">
              <a:buFont typeface="Wingdings" panose="05000000000000000000" pitchFamily="2" charset="2"/>
              <a:buChar char="Ø"/>
            </a:pPr>
            <a:endParaRPr lang="en-US" dirty="0">
              <a:cs typeface="Arial" panose="020B0604020202020204"/>
            </a:endParaRPr>
          </a:p>
          <a:p>
            <a:pPr marL="233045" indent="-233045">
              <a:buFont typeface="Wingdings" panose="05000000000000000000" pitchFamily="2" charset="2"/>
              <a:buChar char="Ø"/>
            </a:pPr>
            <a:endParaRPr lang="en-US" dirty="0">
              <a:cs typeface="Arial" panose="020B0604020202020204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B281F-91A6-49B6-BF01-744C83764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EB8E8-8A78-4C4B-89D1-EB32E284C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8ED6D6-E85A-4204-8045-9D221667D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10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F0ADC07-60B1-448E-BB39-FCC0F13849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9562" y="1485900"/>
            <a:ext cx="4406603" cy="4598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229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55981-0F84-465C-8934-231D22EEB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Exploratory Data Analysis,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240EC-C3BF-4222-A143-EEFFE35E9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485900"/>
            <a:ext cx="6125391" cy="459819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/>
              <a:t>Prediction variable “shares” is highly skewed right </a:t>
            </a:r>
          </a:p>
          <a:p>
            <a:pPr marL="629920" lvl="1" indent="-233045">
              <a:buFont typeface="Wingdings" panose="05000000000000000000" pitchFamily="2" charset="2"/>
              <a:buChar char="Ø"/>
            </a:pPr>
            <a:r>
              <a:rPr lang="en-US" dirty="0"/>
              <a:t>Remove extreme values as a data processing step</a:t>
            </a:r>
          </a:p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/>
              <a:t>Bin “shares” into Popularity </a:t>
            </a:r>
            <a:r>
              <a:rPr lang="en-US" dirty="0">
                <a:solidFill>
                  <a:schemeClr val="accent3"/>
                </a:solidFill>
              </a:rPr>
              <a:t>“Low”</a:t>
            </a:r>
            <a:r>
              <a:rPr lang="en-US" dirty="0"/>
              <a:t> and </a:t>
            </a:r>
            <a:r>
              <a:rPr lang="en-US" dirty="0">
                <a:solidFill>
                  <a:schemeClr val="accent3"/>
                </a:solidFill>
              </a:rPr>
              <a:t>“High”</a:t>
            </a:r>
            <a:r>
              <a:rPr lang="en-US" dirty="0"/>
              <a:t> based on median</a:t>
            </a:r>
            <a:endParaRPr lang="en-US" sz="2000" dirty="0">
              <a:solidFill>
                <a:srgbClr val="0070C0"/>
              </a:solidFill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B281F-91A6-49B6-BF01-744C83764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EB8E8-8A78-4C4B-89D1-EB32E284C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8ED6D6-E85A-4204-8045-9D221667D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718CA61-FF98-4929-93C8-7F56120436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3342" y="2569591"/>
            <a:ext cx="4421472" cy="3514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598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CA380-2813-477C-B8B6-636897A43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Exploratory Data Analysis,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4EF6C-79CF-43EF-A446-6BC8E5A07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626" y="2053564"/>
            <a:ext cx="3188855" cy="34168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/>
              <a:t>Similar proportion of “Low” vs “High” popularity across weekdays, except on weekends</a:t>
            </a:r>
          </a:p>
          <a:p>
            <a:pPr marL="0" indent="0">
              <a:buNone/>
            </a:pPr>
            <a:endParaRPr lang="en-US" dirty="0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B3B5E-C3CF-45DB-8681-C4E40D577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F9EF4-3773-4787-9BED-5EBF2C51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6A233-5F75-4542-961B-9E8DC769D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12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C446700-4AE8-49A2-BCB2-13A2706D39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2133" y="2053565"/>
            <a:ext cx="6750045" cy="35784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015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CA380-2813-477C-B8B6-636897A43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Exploratory Data Analysis,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4EF6C-79CF-43EF-A446-6BC8E5A07B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169" y="1767175"/>
            <a:ext cx="3557070" cy="459819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42900" indent="-342900">
              <a:buFont typeface="Wingdings"/>
              <a:buChar char="Ø"/>
            </a:pPr>
            <a:r>
              <a:rPr lang="en-US" dirty="0"/>
              <a:t>“Lifestyle” articles have highest number of popular articles</a:t>
            </a:r>
          </a:p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/>
              <a:t>“World” articles have highest number of unpopular articles</a:t>
            </a:r>
          </a:p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>
                <a:cs typeface="Arial" panose="020B0604020202020204"/>
              </a:rPr>
              <a:t>“Social Media” articles have highest percentage of popular articles</a:t>
            </a:r>
          </a:p>
          <a:p>
            <a:pPr marL="233045" indent="-233045">
              <a:buFont typeface="Wingdings" panose="05000000000000000000" pitchFamily="2" charset="2"/>
              <a:buChar char="Ø"/>
            </a:pPr>
            <a:endParaRPr lang="en-US" dirty="0">
              <a:cs typeface="Arial" panose="020B0604020202020204"/>
            </a:endParaRPr>
          </a:p>
          <a:p>
            <a:pPr marL="233045" indent="-233045">
              <a:buFont typeface="Wingdings" panose="05000000000000000000" pitchFamily="2" charset="2"/>
              <a:buChar char="Ø"/>
            </a:pPr>
            <a:endParaRPr lang="en-US" dirty="0">
              <a:cs typeface="Arial" panose="020B0604020202020204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B3B5E-C3CF-45DB-8681-C4E40D577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1F9EF4-3773-4787-9BED-5EBF2C519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6A233-5F75-4542-961B-9E8DC769D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13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6BB174E-8981-45F3-8747-24621EDD44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6896" y="2070051"/>
            <a:ext cx="5126783" cy="2717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042F32-228F-48EE-B0BC-B83B37D56A7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3354" y="1827318"/>
            <a:ext cx="2543542" cy="320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437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ABA2D-BF10-D041-9C9D-1FD1178C8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>
                <a:cs typeface="Arial"/>
              </a:rPr>
              <a:t>Analysis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04BC1-6D2A-2A4D-9E74-D2741B06B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7A623-9874-464F-8D79-C1A217D0C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0F88-044A-5E40-B5AC-B99406343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8194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E2F0C-DA53-4B1E-BFEF-0D0B99459A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Models and Pre-Processing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49066A-598F-4B45-8317-41673275E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B200A3-0A74-4E6E-85F9-74FC01EEE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15</a:t>
            </a:fld>
            <a:endParaRPr lang="en-US"/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3D63A1FF-4613-421A-B25B-D90EEC6628B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6524027"/>
              </p:ext>
            </p:extLst>
          </p:nvPr>
        </p:nvGraphicFramePr>
        <p:xfrm>
          <a:off x="-32469" y="1523235"/>
          <a:ext cx="5795390" cy="42152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B86CBA73-2753-42CB-8CA6-7B9206CE599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33395613"/>
              </p:ext>
            </p:extLst>
          </p:nvPr>
        </p:nvGraphicFramePr>
        <p:xfrm>
          <a:off x="5890967" y="1523235"/>
          <a:ext cx="5265415" cy="40133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954350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9815A-1170-4D71-96F7-51A87E031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+mj-lt"/>
                <a:cs typeface="+mj-lt"/>
              </a:rPr>
              <a:t>Data Processing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CCB34-2DC5-48C5-8C43-790D748E4C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/>
              <a:t>Remove highly correlated variables:</a:t>
            </a:r>
            <a:endParaRPr lang="en-US" dirty="0">
              <a:cs typeface="Arial"/>
            </a:endParaRPr>
          </a:p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>
                <a:cs typeface="Arial"/>
              </a:rPr>
              <a:t>Remove news articles that have zero words</a:t>
            </a:r>
            <a:endParaRPr lang="en-US" dirty="0">
              <a:ea typeface="+mn-lt"/>
              <a:cs typeface="+mn-lt"/>
            </a:endParaRPr>
          </a:p>
          <a:p>
            <a:pPr marL="233045" indent="-233045">
              <a:buFont typeface="Wingdings,Sans-Serif" panose="05000000000000000000" pitchFamily="2" charset="2"/>
              <a:buChar char="Ø"/>
            </a:pPr>
            <a:r>
              <a:rPr lang="en-US" dirty="0">
                <a:ea typeface="+mn-lt"/>
                <a:cs typeface="+mn-lt"/>
              </a:rPr>
              <a:t>Remove articles that have more than </a:t>
            </a:r>
            <a:r>
              <a:rPr lang="en-US" dirty="0">
                <a:solidFill>
                  <a:schemeClr val="accent3"/>
                </a:solidFill>
                <a:ea typeface="+mn-lt"/>
                <a:cs typeface="+mn-lt"/>
              </a:rPr>
              <a:t>2500</a:t>
            </a:r>
            <a:r>
              <a:rPr lang="en-US" dirty="0">
                <a:solidFill>
                  <a:srgbClr val="0070C0"/>
                </a:solidFill>
                <a:ea typeface="+mn-lt"/>
                <a:cs typeface="+mn-lt"/>
              </a:rPr>
              <a:t> </a:t>
            </a:r>
            <a:r>
              <a:rPr lang="en-US" dirty="0">
                <a:ea typeface="+mn-lt"/>
                <a:cs typeface="+mn-lt"/>
              </a:rPr>
              <a:t>shares</a:t>
            </a:r>
            <a:endParaRPr lang="en-US" dirty="0">
              <a:cs typeface="Arial" panose="020B0604020202020204"/>
            </a:endParaRPr>
          </a:p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/>
              <a:t>Feature selection based on </a:t>
            </a:r>
            <a:r>
              <a:rPr lang="en-US" dirty="0">
                <a:solidFill>
                  <a:schemeClr val="accent3"/>
                </a:solidFill>
              </a:rPr>
              <a:t>mutual information</a:t>
            </a:r>
            <a:r>
              <a:rPr lang="en-US" dirty="0"/>
              <a:t> with “Popularity”</a:t>
            </a:r>
          </a:p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>
                <a:cs typeface="Arial" panose="020B0604020202020204"/>
              </a:rPr>
              <a:t>Supervised binning</a:t>
            </a:r>
          </a:p>
          <a:p>
            <a:pPr marL="233045" indent="-233045">
              <a:buFont typeface="Wingdings" panose="05000000000000000000" pitchFamily="2" charset="2"/>
              <a:buChar char="Ø"/>
            </a:pPr>
            <a:r>
              <a:rPr lang="en-US" dirty="0">
                <a:cs typeface="Arial" panose="020B0604020202020204"/>
              </a:rPr>
              <a:t>Omnibus data processing</a:t>
            </a:r>
          </a:p>
          <a:p>
            <a:pPr marL="233045" indent="-233045">
              <a:buFont typeface="Wingdings" panose="05000000000000000000" pitchFamily="2" charset="2"/>
              <a:buChar char="Ø"/>
            </a:pPr>
            <a:endParaRPr lang="en-US" dirty="0">
              <a:cs typeface="Arial" panose="020B0604020202020204"/>
            </a:endParaRPr>
          </a:p>
          <a:p>
            <a:pPr marL="233045" indent="-233045">
              <a:buFont typeface="Wingdings" panose="05000000000000000000" pitchFamily="2" charset="2"/>
              <a:buChar char="Ø"/>
            </a:pPr>
            <a:endParaRPr lang="en-US" dirty="0">
              <a:cs typeface="Arial" panose="020B0604020202020204"/>
            </a:endParaRPr>
          </a:p>
          <a:p>
            <a:pPr marL="0" indent="0">
              <a:buNone/>
            </a:pPr>
            <a:endParaRPr lang="en-US" dirty="0">
              <a:cs typeface="Arial" panose="020B0604020202020204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A4CDC-BC39-4FA8-9178-2BC98247F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19543-FDBD-4BA1-8F0F-395E44898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DFD50-5DD5-4519-9B26-774A3D04D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850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9815A-1170-4D71-96F7-51A87E031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Naïve Bayes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A4CDC-BC39-4FA8-9178-2BC98247F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19543-FDBD-4BA1-8F0F-395E44898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DFD50-5DD5-4519-9B26-774A3D04D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11" name="Graphic 10" descr="Star with solid fill">
            <a:extLst>
              <a:ext uri="{FF2B5EF4-FFF2-40B4-BE49-F238E27FC236}">
                <a16:creationId xmlns:a16="http://schemas.microsoft.com/office/drawing/2014/main" id="{1D4AA9D4-9DA2-4F00-8E0D-D6CE89FF8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729821">
            <a:off x="4198072" y="830895"/>
            <a:ext cx="1054661" cy="1054661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3556C50-BA67-4C89-B15D-6935B68826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3940735"/>
              </p:ext>
            </p:extLst>
          </p:nvPr>
        </p:nvGraphicFramePr>
        <p:xfrm>
          <a:off x="1470917" y="1664400"/>
          <a:ext cx="8754866" cy="4085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" name="Graphic 11" descr="Star with solid fill">
            <a:extLst>
              <a:ext uri="{FF2B5EF4-FFF2-40B4-BE49-F238E27FC236}">
                <a16:creationId xmlns:a16="http://schemas.microsoft.com/office/drawing/2014/main" id="{0AE0CE48-1613-4DFA-A136-F1E1EDCC9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292660">
            <a:off x="6425939" y="794029"/>
            <a:ext cx="1054661" cy="105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4546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9815A-1170-4D71-96F7-51A87E031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Random Forest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A4CDC-BC39-4FA8-9178-2BC98247F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19543-FDBD-4BA1-8F0F-395E44898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DFD50-5DD5-4519-9B26-774A3D04D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18</a:t>
            </a:fld>
            <a:endParaRPr lang="en-US"/>
          </a:p>
        </p:txBody>
      </p:sp>
      <p:pic>
        <p:nvPicPr>
          <p:cNvPr id="11" name="Graphic 10" descr="Star with solid fill">
            <a:extLst>
              <a:ext uri="{FF2B5EF4-FFF2-40B4-BE49-F238E27FC236}">
                <a16:creationId xmlns:a16="http://schemas.microsoft.com/office/drawing/2014/main" id="{1D4AA9D4-9DA2-4F00-8E0D-D6CE89FF8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729821">
            <a:off x="5720860" y="3479827"/>
            <a:ext cx="1054661" cy="1054661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3556C50-BA67-4C89-B15D-6935B68826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4826329"/>
              </p:ext>
            </p:extLst>
          </p:nvPr>
        </p:nvGraphicFramePr>
        <p:xfrm>
          <a:off x="1470917" y="1664400"/>
          <a:ext cx="8754866" cy="4085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" name="Graphic 11" descr="Star with solid fill">
            <a:extLst>
              <a:ext uri="{FF2B5EF4-FFF2-40B4-BE49-F238E27FC236}">
                <a16:creationId xmlns:a16="http://schemas.microsoft.com/office/drawing/2014/main" id="{0AE0CE48-1613-4DFA-A136-F1E1EDCC9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292660">
            <a:off x="7347587" y="4538887"/>
            <a:ext cx="1054661" cy="105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0944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9815A-1170-4D71-96F7-51A87E031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K-Nearest Neighbors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A4CDC-BC39-4FA8-9178-2BC98247F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19543-FDBD-4BA1-8F0F-395E44898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DFD50-5DD5-4519-9B26-774A3D04D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11" name="Graphic 10" descr="Star with solid fill">
            <a:extLst>
              <a:ext uri="{FF2B5EF4-FFF2-40B4-BE49-F238E27FC236}">
                <a16:creationId xmlns:a16="http://schemas.microsoft.com/office/drawing/2014/main" id="{1D4AA9D4-9DA2-4F00-8E0D-D6CE89FF83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9729821">
            <a:off x="3266745" y="3442121"/>
            <a:ext cx="1054661" cy="1054661"/>
          </a:xfrm>
          <a:prstGeom prst="rect">
            <a:avLst/>
          </a:prstGeom>
        </p:spPr>
      </p:pic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3556C50-BA67-4C89-B15D-6935B68826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2807883"/>
              </p:ext>
            </p:extLst>
          </p:nvPr>
        </p:nvGraphicFramePr>
        <p:xfrm>
          <a:off x="1470917" y="1664400"/>
          <a:ext cx="8754866" cy="40859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2" name="Graphic 11" descr="Star with solid fill">
            <a:extLst>
              <a:ext uri="{FF2B5EF4-FFF2-40B4-BE49-F238E27FC236}">
                <a16:creationId xmlns:a16="http://schemas.microsoft.com/office/drawing/2014/main" id="{0AE0CE48-1613-4DFA-A136-F1E1EDCC9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292660">
            <a:off x="5040199" y="4470482"/>
            <a:ext cx="1054661" cy="105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6139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D1F194-7666-7546-9631-8ED9F2F21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</a:p>
        </p:txBody>
      </p:sp>
      <p:pic>
        <p:nvPicPr>
          <p:cNvPr id="16" name="Picture Placeholder 15" descr="A large building&#10;&#10;Description automatically generated">
            <a:extLst>
              <a:ext uri="{FF2B5EF4-FFF2-40B4-BE49-F238E27FC236}">
                <a16:creationId xmlns:a16="http://schemas.microsoft.com/office/drawing/2014/main" id="{0B6392F6-FE61-FB43-B3C3-0189C2A0B59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t="750" b="750"/>
          <a:stretch>
            <a:fillRect/>
          </a:stretch>
        </p:blipFill>
        <p:spPr/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EEDA33A-763C-304A-AF28-83D476D951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Project Overview</a:t>
            </a:r>
          </a:p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F22B84E-E584-E849-99F8-80406396B5E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The Data</a:t>
            </a:r>
          </a:p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6E397F8-9B06-9349-85B5-901CC9C4A8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Analysis</a:t>
            </a:r>
          </a:p>
          <a:p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659149A-E255-8A41-9074-5E60CCF2C8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Results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D83A2D5-8A80-894E-9DF8-ECABBC430FC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07776938-A347-134A-B7EC-3DDBEA89790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D59C291-0916-D24D-B325-47F69DAA81F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D83CC77-AA19-2042-96F7-AF096D94389B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465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ABA2D-BF10-D041-9C9D-1FD1178C8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/>
              <a:t>Results</a:t>
            </a:r>
            <a:endParaRPr lang="en-US" sz="5400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04BC1-6D2A-2A4D-9E74-D2741B06B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7A623-9874-464F-8D79-C1A217D0C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0F88-044A-5E40-B5AC-B99406343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514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846FF-0FDE-49F5-909F-0F0883820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B9FE0-842E-4D8D-8A62-8CE7F19F3A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1" y="1485901"/>
            <a:ext cx="11087098" cy="46101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Results don’t improve much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Data already processed?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Random Forest was </a:t>
            </a:r>
            <a:r>
              <a:rPr lang="en-US" dirty="0">
                <a:solidFill>
                  <a:schemeClr val="accent3"/>
                </a:solidFill>
              </a:rPr>
              <a:t>best overall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Random Forest with supervised discretization performed best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Some data processing </a:t>
            </a:r>
            <a:r>
              <a:rPr lang="en-US" dirty="0">
                <a:solidFill>
                  <a:schemeClr val="accent3"/>
                </a:solidFill>
              </a:rPr>
              <a:t>reduced</a:t>
            </a:r>
            <a:r>
              <a:rPr lang="en-US" dirty="0"/>
              <a:t> the accuracy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0F9966-1E3C-47BD-B73A-66F267578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9,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5325B-0B9F-4E68-81B7-2F238E568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EC94FD-0F6A-4FEF-9F5A-49CEBFED6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9626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9815A-1170-4D71-96F7-51A87E031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Results, Cont.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A4CDC-BC39-4FA8-9178-2BC98247F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419543-FDBD-4BA1-8F0F-395E44898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Slide deck name or copyright info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DFD50-5DD5-4519-9B26-774A3D04D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DF0FEB6-F147-4C43-ADFC-7B452A9D09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7729" y="794030"/>
            <a:ext cx="2843590" cy="5457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266C086-741E-4631-BCC1-488EB4A5E2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99" y="1485900"/>
            <a:ext cx="6812437" cy="4598194"/>
          </a:xfrm>
        </p:spPr>
        <p:txBody>
          <a:bodyPr/>
          <a:lstStyle/>
          <a:p>
            <a:r>
              <a:rPr lang="en-US" dirty="0"/>
              <a:t>Low mutual information gain amongst </a:t>
            </a:r>
            <a:r>
              <a:rPr lang="en-US" dirty="0">
                <a:solidFill>
                  <a:schemeClr val="accent3"/>
                </a:solidFill>
              </a:rPr>
              <a:t>any</a:t>
            </a:r>
            <a:r>
              <a:rPr lang="en-US" dirty="0"/>
              <a:t> variable</a:t>
            </a:r>
          </a:p>
          <a:p>
            <a:r>
              <a:rPr lang="en-US" dirty="0"/>
              <a:t>No strong correlation amongst variables with “shares”</a:t>
            </a:r>
          </a:p>
          <a:p>
            <a:r>
              <a:rPr lang="en-US" dirty="0"/>
              <a:t>Focus on </a:t>
            </a:r>
            <a:r>
              <a:rPr lang="en-US" dirty="0">
                <a:solidFill>
                  <a:schemeClr val="accent3"/>
                </a:solidFill>
              </a:rPr>
              <a:t>LDA Topics 1 and 2</a:t>
            </a:r>
          </a:p>
          <a:p>
            <a:r>
              <a:rPr lang="en-US" dirty="0"/>
              <a:t>Publish more social media articles, these are </a:t>
            </a:r>
            <a:r>
              <a:rPr lang="en-US" dirty="0">
                <a:solidFill>
                  <a:schemeClr val="accent3"/>
                </a:solidFill>
              </a:rPr>
              <a:t>most popular</a:t>
            </a:r>
            <a:r>
              <a:rPr lang="en-US" dirty="0"/>
              <a:t> by percentage</a:t>
            </a:r>
          </a:p>
        </p:txBody>
      </p:sp>
    </p:spTree>
    <p:extLst>
      <p:ext uri="{BB962C8B-B14F-4D97-AF65-F5344CB8AC3E}">
        <p14:creationId xmlns:p14="http://schemas.microsoft.com/office/powerpoint/2010/main" val="2330275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4599397-19D2-EC48-A7DF-B577F426B0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Thank You!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612643-D04B-D249-B30A-A199128169C0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10390188" y="6362700"/>
            <a:ext cx="1801812" cy="381000"/>
          </a:xfrm>
        </p:spPr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D2DAE-581E-D448-9EE5-B1AC7750AB4D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733213" y="6362700"/>
            <a:ext cx="458787" cy="381000"/>
          </a:xfrm>
        </p:spPr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464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ABA2D-BF10-D041-9C9D-1FD1178C8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/>
              <a:t>Project Overview</a:t>
            </a:r>
            <a:endParaRPr lang="en-US" sz="5400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04BC1-6D2A-2A4D-9E74-D2741B06B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7A623-9874-464F-8D79-C1A217D0C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0F88-044A-5E40-B5AC-B99406343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518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6C79-CFAC-7044-B045-EDABB50E6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667" y="156633"/>
            <a:ext cx="3732212" cy="1373841"/>
          </a:xfrm>
        </p:spPr>
        <p:txBody>
          <a:bodyPr anchor="b">
            <a:normAutofit/>
          </a:bodyPr>
          <a:lstStyle/>
          <a:p>
            <a:r>
              <a:rPr lang="en-US"/>
              <a:t>Market Overview</a:t>
            </a:r>
          </a:p>
        </p:txBody>
      </p:sp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8008373B-A050-47B7-B187-390AC21BB7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747" y="1976934"/>
            <a:ext cx="6374152" cy="2904132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23A15-4E9C-D145-B144-06B08D8F68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5667" y="1737409"/>
            <a:ext cx="4456529" cy="4383991"/>
          </a:xfr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marL="285750" indent="-285750">
              <a:buFont typeface="Wingdings"/>
              <a:buChar char="Ø"/>
            </a:pPr>
            <a:r>
              <a:rPr lang="en-US" sz="2400" dirty="0"/>
              <a:t>Online News is: </a:t>
            </a:r>
            <a:endParaRPr lang="en-US" sz="2400" dirty="0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</a:rPr>
              <a:t>Free     </a:t>
            </a:r>
            <a:endParaRPr lang="en-US" sz="2400" dirty="0">
              <a:solidFill>
                <a:schemeClr val="accent3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</a:rPr>
              <a:t>Immediate</a:t>
            </a:r>
            <a:endParaRPr lang="en-US" sz="2400" dirty="0">
              <a:solidFill>
                <a:schemeClr val="accent3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</a:rPr>
              <a:t>Convenient</a:t>
            </a:r>
            <a:endParaRPr lang="en-US" sz="2400" dirty="0">
              <a:solidFill>
                <a:schemeClr val="accent3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endParaRPr lang="en-US" sz="2400" dirty="0">
              <a:solidFill>
                <a:srgbClr val="960B0B"/>
              </a:solidFill>
              <a:cs typeface="Arial"/>
            </a:endParaRPr>
          </a:p>
          <a:p>
            <a:pPr marL="285750" indent="-285750">
              <a:buFont typeface="Wingdings"/>
              <a:buChar char="Ø"/>
            </a:pPr>
            <a:r>
              <a:rPr lang="en-US" sz="2400" dirty="0">
                <a:cs typeface="Arial"/>
              </a:rPr>
              <a:t>According to journalism.org: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cs typeface="Arial"/>
              </a:rPr>
              <a:t>25% of Americans get their news from News Websites or apps</a:t>
            </a:r>
          </a:p>
          <a:p>
            <a:pPr marL="285750" indent="-285750">
              <a:buFont typeface="Arial"/>
              <a:buChar char="•"/>
            </a:pPr>
            <a:r>
              <a:rPr lang="en-US" sz="2400" dirty="0">
                <a:solidFill>
                  <a:schemeClr val="accent3"/>
                </a:solidFill>
                <a:cs typeface="Arial"/>
              </a:rPr>
              <a:t>18% check news on social media</a:t>
            </a:r>
          </a:p>
          <a:p>
            <a:pPr marL="233045" indent="-233045"/>
            <a:endParaRPr lang="en-US" dirty="0">
              <a:cs typeface="Arial" panose="020B0604020202020204"/>
            </a:endParaRPr>
          </a:p>
          <a:p>
            <a:pPr marL="233045" indent="-233045"/>
            <a:endParaRPr lang="en-US" dirty="0">
              <a:cs typeface="Arial" panose="020B0604020202020204"/>
            </a:endParaRPr>
          </a:p>
          <a:p>
            <a:pPr marL="233045" indent="-233045"/>
            <a:endParaRPr lang="en-US" dirty="0">
              <a:cs typeface="Arial" panose="020B0604020202020204"/>
            </a:endParaRPr>
          </a:p>
          <a:p>
            <a:pPr marL="233045" indent="-233045"/>
            <a:endParaRPr lang="en-US" dirty="0">
              <a:cs typeface="Arial" panose="020B0604020202020204"/>
            </a:endParaRPr>
          </a:p>
          <a:p>
            <a:pPr marL="233045" indent="-233045"/>
            <a:endParaRPr lang="en-US" dirty="0">
              <a:cs typeface="Arial" panose="020B0604020202020204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0095B-15EB-AE48-9EC9-A6AA2C527B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30554" y="6362701"/>
            <a:ext cx="1801904" cy="381000"/>
          </a:xfrm>
        </p:spPr>
        <p:txBody>
          <a:bodyPr anchor="ctr">
            <a:normAutofit/>
          </a:bodyPr>
          <a:lstStyle/>
          <a:p>
            <a:pPr algn="r">
              <a:spcAft>
                <a:spcPts val="600"/>
              </a:spcAft>
            </a:pPr>
            <a:fld id="{F419FE97-1FCA-364E-9825-D496A4F0EC37}" type="datetime4">
              <a:rPr lang="en-US" smtClean="0"/>
              <a:pPr algn="r">
                <a:spcAft>
                  <a:spcPts val="600"/>
                </a:spcAft>
              </a:pPr>
              <a:t>December 8, 2020</a:t>
            </a:fld>
            <a:endParaRPr lang="en-US"/>
          </a:p>
        </p:txBody>
      </p:sp>
      <p:sp>
        <p:nvSpPr>
          <p:cNvPr id="13" name="Footer Placeholder 5">
            <a:extLst>
              <a:ext uri="{FF2B5EF4-FFF2-40B4-BE49-F238E27FC236}">
                <a16:creationId xmlns:a16="http://schemas.microsoft.com/office/drawing/2014/main" id="{7B0B919C-B525-4BF7-AC5C-1CEBE7B8A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18212" y="6362701"/>
            <a:ext cx="4040840" cy="381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E348F-4A56-674B-993E-1AA15BD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2458" y="6362701"/>
            <a:ext cx="459441" cy="381000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|  </a:t>
            </a:r>
            <a:fld id="{BCF89507-8B9B-2A43-9ACB-598A3ED6D65F}" type="slidenum">
              <a:rPr lang="en-US" dirty="0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02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6C79-CFAC-7044-B045-EDABB50E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Business Idea 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0095B-15EB-AE48-9EC9-A6AA2C527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62897-6FE3-B24A-BD0F-E86EC0EE3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E348F-4A56-674B-993E-1AA15BD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DE21010-2F06-4071-BB39-B641551C394B}"/>
              </a:ext>
            </a:extLst>
          </p:cNvPr>
          <p:cNvSpPr txBox="1">
            <a:spLocks/>
          </p:cNvSpPr>
          <p:nvPr/>
        </p:nvSpPr>
        <p:spPr>
          <a:xfrm>
            <a:off x="474133" y="1407209"/>
            <a:ext cx="10454743" cy="46803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33363" indent="-233363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5000" indent="-1778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9025" indent="-174625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89075" indent="-117475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4688" indent="-1158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/>
              <a:buChar char="Ø"/>
            </a:pPr>
            <a:r>
              <a:rPr lang="en-US" dirty="0">
                <a:ea typeface="+mn-lt"/>
                <a:cs typeface="+mn-lt"/>
              </a:rPr>
              <a:t>Understand the different variables that contribute to the popularity of online articles</a:t>
            </a:r>
            <a:endParaRPr lang="en-US" dirty="0"/>
          </a:p>
          <a:p>
            <a:pPr marL="457200" indent="-457200">
              <a:buAutoNum type="arabicPeriod"/>
            </a:pPr>
            <a:r>
              <a:rPr lang="en-US" dirty="0">
                <a:solidFill>
                  <a:schemeClr val="accent3"/>
                </a:solidFill>
                <a:ea typeface="+mn-lt"/>
                <a:cs typeface="+mn-lt"/>
              </a:rPr>
              <a:t>Help publishers create hit news pieces that receive many shares</a:t>
            </a:r>
          </a:p>
          <a:p>
            <a:pPr marL="457200" indent="-457200">
              <a:buAutoNum type="arabicPeriod"/>
            </a:pPr>
            <a:r>
              <a:rPr lang="en-US" dirty="0">
                <a:solidFill>
                  <a:schemeClr val="accent3"/>
                </a:solidFill>
                <a:ea typeface="+mn-lt"/>
                <a:cs typeface="+mn-lt"/>
              </a:rPr>
              <a:t>Help social media platforms satisfy their customers’ needs</a:t>
            </a:r>
            <a:r>
              <a:rPr lang="en-US" dirty="0">
                <a:solidFill>
                  <a:schemeClr val="accent3"/>
                </a:solidFill>
              </a:rPr>
              <a:t>  </a:t>
            </a:r>
            <a:endParaRPr lang="en-US" dirty="0">
              <a:solidFill>
                <a:schemeClr val="accent3"/>
              </a:solidFill>
              <a:cs typeface="Arial" panose="020B0604020202020204"/>
            </a:endParaRPr>
          </a:p>
          <a:p>
            <a:pPr marL="457200" indent="-457200">
              <a:buAutoNum type="arabicPeriod"/>
            </a:pPr>
            <a:r>
              <a:rPr lang="en-US" dirty="0">
                <a:solidFill>
                  <a:schemeClr val="accent3"/>
                </a:solidFill>
                <a:ea typeface="+mn-lt"/>
                <a:cs typeface="+mn-lt"/>
              </a:rPr>
              <a:t>News articles can be customized according to its type and day of publishing to satisfy more news readers.</a:t>
            </a:r>
            <a:endParaRPr lang="en-US" dirty="0">
              <a:solidFill>
                <a:schemeClr val="accent3"/>
              </a:solidFill>
              <a:cs typeface="Arial"/>
            </a:endParaRPr>
          </a:p>
          <a:p>
            <a:pPr marL="457200" indent="-457200">
              <a:buAutoNum type="arabicPeriod"/>
            </a:pPr>
            <a:r>
              <a:rPr lang="en-US" dirty="0">
                <a:solidFill>
                  <a:schemeClr val="accent3"/>
                </a:solidFill>
                <a:ea typeface="+mn-lt"/>
                <a:cs typeface="+mn-lt"/>
              </a:rPr>
              <a:t> News article designers can improve the length and the word choices of their titles</a:t>
            </a:r>
            <a:endParaRPr lang="en-US" dirty="0">
              <a:solidFill>
                <a:schemeClr val="accent3"/>
              </a:solidFill>
              <a:cs typeface="Arial"/>
            </a:endParaRPr>
          </a:p>
          <a:p>
            <a:pPr marL="233045" indent="-233045"/>
            <a:endParaRPr lang="en-US" dirty="0">
              <a:cs typeface="Arial"/>
            </a:endParaRPr>
          </a:p>
          <a:p>
            <a:pPr marL="233045" indent="-233045"/>
            <a:endParaRPr lang="en-US" dirty="0">
              <a:cs typeface="Arial"/>
            </a:endParaRPr>
          </a:p>
          <a:p>
            <a:pPr marL="233045" indent="-233045"/>
            <a:endParaRPr lang="en-US" dirty="0">
              <a:cs typeface="Arial"/>
            </a:endParaRPr>
          </a:p>
          <a:p>
            <a:pPr marL="233045" indent="-233045"/>
            <a:endParaRPr lang="en-US" dirty="0">
              <a:cs typeface="Arial"/>
            </a:endParaRPr>
          </a:p>
          <a:p>
            <a:pPr marL="233045" indent="-233045"/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281706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6C79-CFAC-7044-B045-EDABB50E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Project Roadmap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74EE418-2809-4D4C-BCBA-AE4F910642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2604642"/>
              </p:ext>
            </p:extLst>
          </p:nvPr>
        </p:nvGraphicFramePr>
        <p:xfrm>
          <a:off x="304800" y="1485900"/>
          <a:ext cx="11087100" cy="45989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0095B-15EB-AE48-9EC9-A6AA2C527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62897-6FE3-B24A-BD0F-E86EC0EE3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E348F-4A56-674B-993E-1AA15BD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945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ABA2D-BF10-D041-9C9D-1FD1178C8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/>
              <a:t>The Data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04BC1-6D2A-2A4D-9E74-D2741B06B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B8B5A71-BDE8-1D44-9A85-5C42B280A215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7A623-9874-464F-8D79-C1A217D0C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770F88-044A-5E40-B5AC-B99406343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168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6C79-CFAC-7044-B045-EDABB50E6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+mj-lt"/>
                <a:cs typeface="+mj-lt"/>
              </a:rPr>
              <a:t>The Data 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0095B-15EB-AE48-9EC9-A6AA2C527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9,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62897-6FE3-B24A-BD0F-E86EC0EE3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E348F-4A56-674B-993E-1AA15BD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DE21010-2F06-4071-BB39-B641551C394B}"/>
              </a:ext>
            </a:extLst>
          </p:cNvPr>
          <p:cNvSpPr txBox="1">
            <a:spLocks/>
          </p:cNvSpPr>
          <p:nvPr/>
        </p:nvSpPr>
        <p:spPr>
          <a:xfrm>
            <a:off x="474133" y="1407209"/>
            <a:ext cx="6781054" cy="4680324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33363" indent="-233363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5000" indent="-1778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9025" indent="-174625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89075" indent="-117475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4688" indent="-1158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/>
              <a:buChar char="Ø"/>
            </a:pPr>
            <a:r>
              <a:rPr lang="en-US" sz="2600" dirty="0"/>
              <a:t>Data Source: 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solidFill>
                  <a:schemeClr val="accent3"/>
                </a:solidFill>
                <a:ea typeface="+mn-lt"/>
                <a:cs typeface="+mn-lt"/>
              </a:rPr>
              <a:t>UCI Machine Learning Repository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solidFill>
                  <a:schemeClr val="accent3"/>
                </a:solidFill>
              </a:rPr>
              <a:t>Mashable articles over two year period; </a:t>
            </a:r>
            <a:r>
              <a:rPr lang="en-US" sz="2600" dirty="0">
                <a:solidFill>
                  <a:schemeClr val="accent3"/>
                </a:solidFill>
                <a:ea typeface="+mn-lt"/>
                <a:cs typeface="+mn-lt"/>
              </a:rPr>
              <a:t>“Online News Popularity” </a:t>
            </a:r>
            <a:endParaRPr lang="en-US" sz="2600" dirty="0">
              <a:solidFill>
                <a:schemeClr val="accent3"/>
              </a:solidFill>
              <a:cs typeface="Arial"/>
            </a:endParaRPr>
          </a:p>
          <a:p>
            <a:pPr marL="285750" indent="-285750">
              <a:buFont typeface="Wingdings"/>
              <a:buChar char="Ø"/>
            </a:pPr>
            <a:r>
              <a:rPr lang="en-US" sz="2600" dirty="0">
                <a:cs typeface="Arial"/>
              </a:rPr>
              <a:t>About the Data:</a:t>
            </a: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solidFill>
                  <a:schemeClr val="accent3"/>
                </a:solidFill>
                <a:ea typeface="+mn-lt"/>
                <a:cs typeface="+mn-lt"/>
              </a:rPr>
              <a:t>61 variables: </a:t>
            </a:r>
          </a:p>
          <a:p>
            <a:pPr marL="742950" lvl="1">
              <a:buFont typeface="Arial"/>
              <a:buChar char="•"/>
            </a:pPr>
            <a:r>
              <a:rPr lang="en-US" sz="2600" dirty="0">
                <a:solidFill>
                  <a:schemeClr val="accent3"/>
                </a:solidFill>
                <a:ea typeface="+mn-lt"/>
                <a:cs typeface="+mn-lt"/>
              </a:rPr>
              <a:t>58 for prediction, </a:t>
            </a:r>
          </a:p>
          <a:p>
            <a:pPr marL="742950" lvl="1">
              <a:buFont typeface="Arial"/>
              <a:buChar char="•"/>
            </a:pPr>
            <a:r>
              <a:rPr lang="en-US" sz="2600" dirty="0">
                <a:solidFill>
                  <a:schemeClr val="accent3"/>
                </a:solidFill>
                <a:ea typeface="+mn-lt"/>
                <a:cs typeface="+mn-lt"/>
              </a:rPr>
              <a:t>2 for identification,  </a:t>
            </a:r>
          </a:p>
          <a:p>
            <a:pPr marL="742950" lvl="1">
              <a:buFont typeface="Arial"/>
              <a:buChar char="•"/>
            </a:pPr>
            <a:r>
              <a:rPr lang="en-US" sz="2600" dirty="0">
                <a:solidFill>
                  <a:schemeClr val="accent3"/>
                </a:solidFill>
                <a:ea typeface="+mn-lt"/>
                <a:cs typeface="+mn-lt"/>
              </a:rPr>
              <a:t>1 target variable (“shares”) </a:t>
            </a:r>
            <a:endParaRPr lang="en-US" sz="2600" dirty="0">
              <a:solidFill>
                <a:schemeClr val="accent3"/>
              </a:solidFill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US" sz="2600" dirty="0">
                <a:solidFill>
                  <a:schemeClr val="accent3"/>
                </a:solidFill>
                <a:ea typeface="+mn-lt"/>
                <a:cs typeface="+mn-lt"/>
              </a:rPr>
              <a:t>39644 Observations</a:t>
            </a:r>
          </a:p>
          <a:p>
            <a:pPr marL="233045" indent="-233045"/>
            <a:endParaRPr lang="en-US" dirty="0">
              <a:cs typeface="Arial"/>
            </a:endParaRPr>
          </a:p>
          <a:p>
            <a:pPr marL="233045" indent="-233045"/>
            <a:endParaRPr lang="en-US" dirty="0">
              <a:cs typeface="Arial"/>
            </a:endParaRPr>
          </a:p>
          <a:p>
            <a:pPr marL="233045" indent="-233045"/>
            <a:endParaRPr lang="en-US" dirty="0">
              <a:cs typeface="Arial"/>
            </a:endParaRPr>
          </a:p>
          <a:p>
            <a:pPr marL="233045" indent="-233045"/>
            <a:endParaRPr lang="en-US" dirty="0">
              <a:cs typeface="Arial"/>
            </a:endParaRPr>
          </a:p>
          <a:p>
            <a:pPr marL="233045" indent="-233045"/>
            <a:endParaRPr lang="en-US" dirty="0">
              <a:cs typeface="Arial"/>
            </a:endParaRPr>
          </a:p>
        </p:txBody>
      </p:sp>
      <p:pic>
        <p:nvPicPr>
          <p:cNvPr id="7" name="Picture 9" descr="Text&#10;&#10;Description automatically generated">
            <a:extLst>
              <a:ext uri="{FF2B5EF4-FFF2-40B4-BE49-F238E27FC236}">
                <a16:creationId xmlns:a16="http://schemas.microsoft.com/office/drawing/2014/main" id="{9F97C167-BC50-4955-BA57-A8790C24C6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434" y="4857223"/>
            <a:ext cx="3526366" cy="1139824"/>
          </a:xfrm>
          <a:prstGeom prst="rect">
            <a:avLst/>
          </a:prstGeom>
        </p:spPr>
      </p:pic>
      <p:pic>
        <p:nvPicPr>
          <p:cNvPr id="8" name="Picture 6" descr="A close up of a sign&#10;&#10;Description automatically generated">
            <a:extLst>
              <a:ext uri="{FF2B5EF4-FFF2-40B4-BE49-F238E27FC236}">
                <a16:creationId xmlns:a16="http://schemas.microsoft.com/office/drawing/2014/main" id="{102BB6C1-BEBD-42F7-8B18-6421A49A54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333" y="1132041"/>
            <a:ext cx="3732490" cy="2065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2142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AA6C79-CFAC-7044-B045-EDABB50E6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067" y="461434"/>
            <a:ext cx="11087100" cy="1054660"/>
          </a:xfrm>
        </p:spPr>
        <p:txBody>
          <a:bodyPr/>
          <a:lstStyle/>
          <a:p>
            <a:r>
              <a:rPr lang="en-US"/>
              <a:t>The Data,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523A15-4E9C-D145-B144-06B08D8F6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33045" indent="-233045"/>
            <a:endParaRPr lang="en-US">
              <a:cs typeface="Arial"/>
            </a:endParaRPr>
          </a:p>
          <a:p>
            <a:pPr marL="233045" indent="-233045"/>
            <a:endParaRPr lang="en-US">
              <a:cs typeface="Arial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40095B-15EB-AE48-9EC9-A6AA2C527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F419FE97-1FCA-364E-9825-D496A4F0EC37}" type="datetime4">
              <a:rPr lang="en-US" smtClean="0"/>
              <a:pPr algn="r"/>
              <a:t>December 8,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262897-6FE3-B24A-BD0F-E86EC0EE37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E348F-4A56-674B-993E-1AA15BD66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BCF89507-8B9B-2A43-9ACB-598A3ED6D65F}" type="slidenum">
              <a:rPr lang="en-US" dirty="0" smtClean="0"/>
              <a:pPr/>
              <a:t>9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A5C3BD4-855A-447A-96A3-AABFC7E1E336}"/>
              </a:ext>
            </a:extLst>
          </p:cNvPr>
          <p:cNvSpPr txBox="1">
            <a:spLocks/>
          </p:cNvSpPr>
          <p:nvPr/>
        </p:nvSpPr>
        <p:spPr>
          <a:xfrm>
            <a:off x="491067" y="1847476"/>
            <a:ext cx="7923211" cy="43839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33363" indent="-233363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35000" indent="-1778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89025" indent="-174625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89075" indent="-117475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4688" indent="-1158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3"/>
              </a:buClr>
              <a:buSzPct val="100000"/>
              <a:buFontTx/>
              <a:buBlip>
                <a:blip r:embed="rId2"/>
              </a:buBlip>
              <a:tabLst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/>
              <a:buChar char="Ø"/>
            </a:pPr>
            <a:r>
              <a:rPr lang="en-US" dirty="0"/>
              <a:t>13 Binary variables:</a:t>
            </a:r>
            <a:r>
              <a:rPr lang="en-US" dirty="0">
                <a:solidFill>
                  <a:srgbClr val="960B0B"/>
                </a:solidFill>
              </a:rPr>
              <a:t> </a:t>
            </a:r>
            <a:r>
              <a:rPr lang="en-US" dirty="0">
                <a:solidFill>
                  <a:schemeClr val="accent3"/>
                </a:solidFill>
              </a:rPr>
              <a:t>Weekdays &amp; Data Channels  </a:t>
            </a:r>
            <a:endParaRPr lang="en-US" dirty="0">
              <a:solidFill>
                <a:schemeClr val="accent3"/>
              </a:solidFill>
              <a:cs typeface="Arial"/>
            </a:endParaRPr>
          </a:p>
          <a:p>
            <a:pPr marL="285750" indent="-285750">
              <a:buFont typeface="Wingdings"/>
              <a:buChar char="Ø"/>
            </a:pPr>
            <a:r>
              <a:rPr lang="en-US" dirty="0">
                <a:cs typeface="Arial"/>
              </a:rPr>
              <a:t>47 Continues variables: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  <a:cs typeface="Arial"/>
              </a:rPr>
              <a:t> </a:t>
            </a:r>
            <a:r>
              <a:rPr lang="en-US" dirty="0">
                <a:solidFill>
                  <a:schemeClr val="accent3"/>
                </a:solidFill>
                <a:cs typeface="Arial"/>
              </a:rPr>
              <a:t>Number of images, number of videos, number of key words, etc.</a:t>
            </a:r>
            <a:endParaRPr lang="en-US" dirty="0">
              <a:cs typeface="Arial" panose="020B0604020202020204"/>
            </a:endParaRPr>
          </a:p>
          <a:p>
            <a:pPr marL="233045" indent="-233045"/>
            <a:endParaRPr lang="en-US" dirty="0">
              <a:cs typeface="Arial" panose="020B0604020202020204"/>
            </a:endParaRPr>
          </a:p>
          <a:p>
            <a:pPr marL="233045" indent="-233045"/>
            <a:endParaRPr lang="en-US" dirty="0">
              <a:cs typeface="Arial" panose="020B0604020202020204"/>
            </a:endParaRPr>
          </a:p>
        </p:txBody>
      </p:sp>
      <p:pic>
        <p:nvPicPr>
          <p:cNvPr id="8" name="Picture 9" descr="Text, whiteboard&#10;&#10;Description automatically generated">
            <a:extLst>
              <a:ext uri="{FF2B5EF4-FFF2-40B4-BE49-F238E27FC236}">
                <a16:creationId xmlns:a16="http://schemas.microsoft.com/office/drawing/2014/main" id="{BC74D8C2-6BAC-4182-9F68-5FD5B233E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312" y="3716320"/>
            <a:ext cx="3572933" cy="223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475571"/>
      </p:ext>
    </p:extLst>
  </p:cSld>
  <p:clrMapOvr>
    <a:masterClrMapping/>
  </p:clrMapOvr>
</p:sld>
</file>

<file path=ppt/theme/theme1.xml><?xml version="1.0" encoding="utf-8"?>
<a:theme xmlns:a="http://schemas.openxmlformats.org/drawingml/2006/main" name="Merage School Digital Light">
  <a:themeElements>
    <a:clrScheme name="Merage School Colors 3">
      <a:dk1>
        <a:srgbClr val="666669"/>
      </a:dk1>
      <a:lt1>
        <a:srgbClr val="FFFFFF"/>
      </a:lt1>
      <a:dk2>
        <a:srgbClr val="C4BCB5"/>
      </a:dk2>
      <a:lt2>
        <a:srgbClr val="FFFFFF"/>
      </a:lt2>
      <a:accent1>
        <a:srgbClr val="003366"/>
      </a:accent1>
      <a:accent2>
        <a:srgbClr val="FFC939"/>
      </a:accent2>
      <a:accent3>
        <a:srgbClr val="0065A1"/>
      </a:accent3>
      <a:accent4>
        <a:srgbClr val="99D9DA"/>
      </a:accent4>
      <a:accent5>
        <a:srgbClr val="F58C2D"/>
      </a:accent5>
      <a:accent6>
        <a:srgbClr val="70AD47"/>
      </a:accent6>
      <a:hlink>
        <a:srgbClr val="69A2B7"/>
      </a:hlink>
      <a:folHlink>
        <a:srgbClr val="9AD9DA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gital-light  -  Read-Only" id="{FF7ADBB8-D7CB-4AE6-B14D-02EC3ADA0DAC}" vid="{13F12385-E5B6-49F7-B48F-D999FD9DE71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636216423615B4C85CEBB4CD7A683DE" ma:contentTypeVersion="5" ma:contentTypeDescription="Create a new document." ma:contentTypeScope="" ma:versionID="1e263ced68aa8dac0c24f4b045a4a1b4">
  <xsd:schema xmlns:xsd="http://www.w3.org/2001/XMLSchema" xmlns:xs="http://www.w3.org/2001/XMLSchema" xmlns:p="http://schemas.microsoft.com/office/2006/metadata/properties" xmlns:ns3="97963566-ad1c-42ac-b597-d70b5f856ff2" xmlns:ns4="21c4308b-19ac-439a-9881-757186063532" targetNamespace="http://schemas.microsoft.com/office/2006/metadata/properties" ma:root="true" ma:fieldsID="b9b1ed9fcff6f8528b86992d1786bbbe" ns3:_="" ns4:_="">
    <xsd:import namespace="97963566-ad1c-42ac-b597-d70b5f856ff2"/>
    <xsd:import namespace="21c4308b-19ac-439a-9881-75718606353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963566-ad1c-42ac-b597-d70b5f856f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c4308b-19ac-439a-9881-757186063532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86AF3C7-1B30-41BF-A318-4C8A95893F89}">
  <ds:schemaRefs>
    <ds:schemaRef ds:uri="21c4308b-19ac-439a-9881-757186063532"/>
    <ds:schemaRef ds:uri="97963566-ad1c-42ac-b597-d70b5f856ff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82F4A06-4254-4121-949C-4C54020C43E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53D5E89-255C-46C4-BEA0-1732D3EAA3A6}">
  <ds:schemaRefs>
    <ds:schemaRef ds:uri="http://purl.org/dc/elements/1.1/"/>
    <ds:schemaRef ds:uri="http://schemas.openxmlformats.org/package/2006/metadata/core-properties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purl.org/dc/terms/"/>
    <ds:schemaRef ds:uri="21c4308b-19ac-439a-9881-757186063532"/>
    <ds:schemaRef ds:uri="http://schemas.microsoft.com/office/infopath/2007/PartnerControls"/>
    <ds:schemaRef ds:uri="97963566-ad1c-42ac-b597-d70b5f856ff2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Merage Light</Template>
  <TotalTime>0</TotalTime>
  <Words>788</Words>
  <Application>Microsoft Office PowerPoint</Application>
  <PresentationFormat>Widescreen</PresentationFormat>
  <Paragraphs>181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Wingdings</vt:lpstr>
      <vt:lpstr>Wingdings,Sans-Serif</vt:lpstr>
      <vt:lpstr>Merage School Digital Light</vt:lpstr>
      <vt:lpstr>BANA-273 Term Project: Online News Popularity</vt:lpstr>
      <vt:lpstr>Agenda</vt:lpstr>
      <vt:lpstr>Project Overview</vt:lpstr>
      <vt:lpstr>Market Overview</vt:lpstr>
      <vt:lpstr>Business Idea </vt:lpstr>
      <vt:lpstr>Project Roadmap</vt:lpstr>
      <vt:lpstr>The Data</vt:lpstr>
      <vt:lpstr>The Data </vt:lpstr>
      <vt:lpstr>The Data, Cont.</vt:lpstr>
      <vt:lpstr>Exploratory Data Analysis</vt:lpstr>
      <vt:lpstr>Exploratory Data Analysis, Cont.</vt:lpstr>
      <vt:lpstr>Exploratory Data Analysis, Cont.</vt:lpstr>
      <vt:lpstr>Exploratory Data Analysis, Cont.</vt:lpstr>
      <vt:lpstr>Analysis</vt:lpstr>
      <vt:lpstr>Models and Pre-Processing</vt:lpstr>
      <vt:lpstr>Data Processing</vt:lpstr>
      <vt:lpstr>Naïve Bayes</vt:lpstr>
      <vt:lpstr>Random Forest</vt:lpstr>
      <vt:lpstr>K-Nearest Neighbors</vt:lpstr>
      <vt:lpstr>Results</vt:lpstr>
      <vt:lpstr>Results</vt:lpstr>
      <vt:lpstr>Results, Cont.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BANA-273 Term Project</dc:title>
  <dc:creator>Matt Ronnau-MSBA21B</dc:creator>
  <cp:lastModifiedBy>Matt Ronnau-MSBA21B</cp:lastModifiedBy>
  <cp:revision>1</cp:revision>
  <dcterms:created xsi:type="dcterms:W3CDTF">2020-12-04T18:48:29Z</dcterms:created>
  <dcterms:modified xsi:type="dcterms:W3CDTF">2020-12-09T08:56:21Z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0x010100C636216423615B4C85CEBB4CD7A683DE</vt:lpwstr>
  </property>
</Properties>
</file>